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ppt/notesSlides/notesSlide11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Tomorrow" panose="020B0604020202020204" charset="0"/>
      <p:regular r:id="rId14"/>
    </p:embeddedFont>
    <p:embeddedFont>
      <p:font typeface="Tomorrow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9T08:30:43.930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158 222 24575,'757'0'0,"-722"-1"0,0-3 0,35-7 0,-32 4 0,52-2 0,-62 6 0,0-1 0,0-1 0,44-14 0,-43 10 0,0 2 0,0 1 0,35-3 0,-28 8 0,0-2 0,-1-2 0,0-1 0,61-18 0,-52 11 0,66-9 0,-68 15 0,48-2 0,-68 8 0,1-1 0,0-1 0,25-6 0,-20 2 0,1 1 0,0 2 0,39-1 0,91 6 0,-57 1 0,391-2 0,-462 2 0,0 1 0,36 8 0,21 2 0,-60-8 0,0 0 0,51 18 0,-55-15 0,2-1 0,-1 0 0,45 4 0,148-12 0,29 2 0,-240 0 0,0 0 0,0 1 0,0 0 0,0 0 0,0 1 0,-1 0 0,1 0 0,-1 1 0,1-1 0,-1 1 0,0 1 0,10 9 0,7 4 0,-11-10 0,0-1 0,21 9 0,-22-11 0,1 1 0,-1 0 0,18 13 0,-11-5 0,-1 1 0,0 1 0,23 29 0,-34-38 0,-1 0 0,-1 1 0,1 0 0,-1 0 0,-1 1 0,1-1 0,-2 1 0,1-1 0,-1 1 0,0 0 0,-1 0 0,1 10 0,0 39 0,-8 71 0,6-125 0,0 0 0,-1 0 0,1 0 0,-1 0 0,0 0 0,-1 0 0,1-1 0,-1 1 0,0 0 0,1-1 0,-1 1 0,-1-1 0,1 0 0,-1 1 0,1-1 0,-1 0 0,0 0 0,0-1 0,0 1 0,0-1 0,0 0 0,-7 4 0,1-2 0,-1-1 0,1 0 0,0-1 0,-1 0 0,0-1 0,1 1 0,-1-2 0,-14 0 0,-446-6 0,464 6 0,0 0 0,1-1 0,-1 1 0,0-1 0,0-1 0,1 1 0,-1-1 0,1 0 0,-1 0 0,-7-5 0,11 6 0,0-1 0,0 1 0,0 0 0,1-1 0,-1 1 0,1-1 0,-1 0 0,1 1 0,0-1 0,0 0 0,0 0 0,0 0 0,0 0 0,0 0 0,0 0 0,0 0 0,1 0 0,-1 0 0,1-1 0,0 1 0,-1 0 0,1 0 0,0 0 0,1 0 0,-1-1 0,0 1 0,0 0 0,1 0 0,-1 0 0,1 0 0,1-3 0,1-1 0,-1 0 0,1 0 0,1 0 0,-1 0 0,1 1 0,0-1 0,0 1 0,1 0 0,-1 0 0,1 1 0,0-1 0,0 1 0,1 0 0,-1 1 0,1-1 0,0 1 0,0 0 0,0 1 0,1-1 0,-1 1 0,0 0 0,10-1 0,12-1 0,1 1 0,0 0 0,52 4 0,-59 0 0,-11 0 0,-2-1 0,0 0 0,0 0 0,0 0 0,0-1 0,18-4 0,-25 4 0,1 0 0,-1 0 0,1 0 0,-1-1 0,0 1 0,1-1 0,-1 1 0,0-1 0,0 0 0,0 0 0,0 0 0,-1 0 0,1 0 0,-1 0 0,1-1 0,-1 1 0,1 0 0,-1-1 0,0 1 0,0-1 0,-1 0 0,1 1 0,0-1 0,0-4 0,0 3 0,-1 0 0,1-1 0,-1 1 0,0-1 0,0 1 0,0-1 0,0 1 0,-1-1 0,0 1 0,0-1 0,0 1 0,0 0 0,-1 0 0,1-1 0,-1 1 0,-1 0 0,1 0 0,0 1 0,-1-1 0,0 0 0,-5-5 0,0 2 0,-1 1 0,0 0 0,0 0 0,-1 0 0,1 1 0,-1 1 0,-19-7 0,-6-1 0,-62-13 0,65 19 0,-18-4 0,1 3 0,-66-2 0,-908 10 0,823-17 0,1 0 0,155 16 0,-5-2 0,0 3 0,-93 14 0,94-8 0,-1-2 0,-67-2 0,-10 2 0,85 0 0,-74 19 0,79-14 0,-1-2 0,-62 5 0,36-11 0,11-1 0,-94 14 0,80-6 0,0-4 0,-124-5 0,80-2 0,1 0 0,-125 5 0,225-2 0,1 0 0,-1 0 0,1 1 0,-1 0 0,1 1 0,0 0 0,0 0 0,0 1 0,0 0 0,1 0 0,-1 1 0,1-1 0,0 2 0,1-1 0,-1 1 0,1 0 0,0 0 0,0 1 0,-6 10 0,8-9 0,-1 0 0,2 0 0,-1 1 0,1 0 0,0-1 0,1 1 0,0 0 0,0 0 0,1 0 0,1 1 0,-1-1 0,1 0 0,1 0 0,0 0 0,0 0 0,0 1 0,6 15 0,-2-11 0,-3-5 0,0-1 0,1 1 0,1-1 0,-1 0 0,7 10 0,-8-15 0,1-1 0,-1 1 0,0-1 0,1 1 0,0-1 0,0 0 0,-1 0 0,1 0 0,0 0 0,0-1 0,1 1 0,-1-1 0,0 0 0,1 1 0,-1-2 0,0 1 0,5 0 0,29 3 0,0-2 0,1-1 0,38-5 0,15 0 0,1974 3 0,-1032 2 0,-1023-1 0,-1-1 0,1 0 0,0-1 0,-1 1 0,1-2 0,-1 0 0,0 0 0,0 0 0,0-1 0,11-7 0,-15 8 0,0 0 0,0-1 0,-1 1 0,1-1 0,-1 0 0,0 0 0,0 0 0,0-1 0,-1 1 0,0-1 0,1 0 0,-2 0 0,1 0 0,-1-1 0,1 1 0,-1-1 0,-1 1 0,2-10 0,-2 13 0,-1 0 0,0 0 0,0 0 0,0-1 0,0 1 0,-1 0 0,1 0 0,0 0 0,-1-1 0,0 1 0,1 0 0,-1 0 0,0 0 0,0 0 0,0 0 0,-1 0 0,1 1 0,-3-4 0,1 2 0,-1-1 0,1 1 0,-1 0 0,0 1 0,0-1 0,-1 1 0,1-1 0,-6-1 0,-4-1 0,0 1 0,0 0 0,0 1 0,-27-2 0,-97-10 0,-66-1 0,108 17 0,42 1 0,-1-3 0,-93-12 0,98 3 0,-196-31 0,163 29 0,26 3 0,-70-2 0,-812 10 0,439 3 0,367 0 0,-148-5 0,186-12 0,67 9 0,-55-3 0,35 8 0,92 1 0,27 0 0,92-11 0,186-12 0,-232 20 0,130-19 0,-65-6 0,322-8 0,330 37 0,-792 2 0,0 1 0,-1 2 0,50 14 0,22 3 0,-44-12 0,80 25 0,-123-30-273,1 0 0,-1-2 0,1 0 0,51-2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9T08:32:51.126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1679 3 24575,'280'-2'0,"305"5"0,-389 12 0,65 1 0,-241-16 0,53-1 0,0 4 0,82 12 0,-76-5 0,1-4 0,125-7 0,-72-2 0,362 4 0,-490-2 0,-1 1 0,0 0 0,1 0 0,-1 1 0,1-1 0,-1 1 0,0 0 0,1 0 0,-1 1 0,0-1 0,0 1 0,0 0 0,0 0 0,0 0 0,-1 0 0,1 1 0,-1 0 0,1-1 0,-1 1 0,0 1 0,0-1 0,0 0 0,0 1 0,-1-1 0,0 1 0,1 0 0,-1 0 0,0 0 0,-1 0 0,1 0 0,0 5 0,3 6 0,-1-1 0,-1 1 0,0 0 0,-1 0 0,0 19 0,-4 81 0,-1-42 0,3-47 0,1-14 0,-1 0 0,0-1 0,-1 1 0,0 0 0,-3 12 0,3-22 0,0 1 0,1-1 0,-1 1 0,-1-1 0,1 0 0,0 1 0,0-1 0,-1 0 0,1 0 0,-1 0 0,0 0 0,0 0 0,1 0 0,-1-1 0,0 1 0,-1 0 0,1-1 0,0 0 0,0 0 0,-1 1 0,1-1 0,0 0 0,-1-1 0,1 1 0,-1 0 0,1-1 0,-1 0 0,-3 1 0,-5-1 0,0 0 0,0-1 0,0 0 0,0-1 0,0 0 0,-14-5 0,-66-27 0,54 19 0,4 2 0,-2 1 0,1 1 0,-2 2 0,1 2 0,-1 1 0,-53-2 0,-58 10 0,-88-3 0,185-5 0,-67-17 0,68 11 0,-67-6 0,-144 17 0,8 0 0,221-4 0,0 0 0,-1-2 0,-53-20 0,51 15 0,0 1 0,-62-9 0,46 12 0,-57-17 0,70 14 0,-1 3 0,0 1 0,-56-3 0,-526 9 0,268 3 0,-318-2 0,650 2 0,1-1 0,0 2 0,-23 7 0,20-5 0,-42 4 0,59-9 0,1 1 0,-1-1 0,0 1 0,0 0 0,1 0 0,-1 0 0,1 0 0,-1 1 0,1 0 0,-1 0 0,1 0 0,0 0 0,-6 5 0,7-4 0,1 0 0,-1 1 0,1-1 0,-1 1 0,1-1 0,1 1 0,-1 0 0,0 0 0,1 0 0,0 0 0,-1 0 0,2 0 0,-1 0 0,0 0 0,1 9 0,-2 35 0,9 93 0,-7-136 0,1 1 0,0 0 0,0-1 0,0 1 0,0-1 0,1 1 0,0-1 0,1 0 0,-1 1 0,1-1 0,0 0 0,0-1 0,0 1 0,1-1 0,0 1 0,-1-1 0,2 0 0,-1 0 0,0-1 0,1 1 0,0-1 0,0 0 0,0 0 0,0-1 0,0 1 0,0-1 0,7 2 0,83 11 0,2-4 0,192-4 0,1540-7 0,-1573-16 0,-21 0 0,337 16 0,-257 1 0,-297 0 0,1 1 0,-1 1 0,25 6 0,-21-4 0,40 5 0,-6-8 0,-51-2 0,-34-1 0,-176-17 0,88 5 0,-68-18 0,126 19 0,-108-9 0,-10 19 0,-117-7 0,-266-10 0,322 3 0,14 0 0,180 16 0,-55 0 0,-131-17 0,182 10 0,2 2 0,0-3 0,0-1 0,-83-30 0,36 9 0,64 23 0,-47-20 0,56 19 0,0 2 0,-1 0 0,1 1 0,-1 1 0,0 1 0,0 1 0,-22 1 0,-7-2 0,-27-11 0,56 9 0,-38-3 0,-185 6 0,161 3 0,477 18 0,375 26 0,-111-31 0,31 1 0,787-16 0,-1470 1 0,0 0 0,0 0 0,0-1 0,-1 0 0,1 0 0,0 0 0,-1-1 0,1 0 0,-1 0 0,0 0 0,1-1 0,6-5 0,-8 6 0,0-2 0,-1 1 0,0 0 0,0-1 0,0 1 0,0-1 0,0 0 0,-1 0 0,0 0 0,0 0 0,0-1 0,0 1 0,-1 0 0,1-1 0,-1 0 0,0-5 0,1 0 0,0-1 0,-2 1 0,1-1 0,-1 1 0,-1 0 0,0-1 0,0 1 0,-1-1 0,0 1 0,-4-10 0,3 14 0,1 0 0,-1 0 0,-1 0 0,1 1 0,-1-1 0,0 1 0,0 0 0,0 0 0,-1 0 0,0 1 0,0 0 0,0-1 0,-1 2 0,1-1 0,-1 1 0,-11-6 0,-6-1-1365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9T08:33:03.388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362 65 24575,'2174'0'0,"-2140"-2"0,68-12 0,7-1 0,-74 12 0,36-9 0,-38 5 0,42-2 0,345 7 0,-212 4 0,811-2 0,-1014 0 0,1 0 0,-1 0 0,0 1 0,1-1 0,-1 1 0,0 1 0,1-1 0,-1 1 0,6 2 0,-8-2 0,-1-1 0,0 1 0,1 0 0,-1 0 0,0 0 0,0 0 0,-1 0 0,1 0 0,0 0 0,-1 1 0,1-1 0,-1 1 0,0-1 0,1 1 0,-1 0 0,0-1 0,-1 1 0,1 0 0,0 4 0,3 29 0,-2-1 0,-2 1 0,-4 45 0,0 13 0,4-31 0,-1 59 0,1-120 0,0 0 0,0 0 0,0 0 0,0 1 0,-1-1 0,1 0 0,-1 0 0,1 0 0,-1 0 0,0 0 0,0 0 0,0 0 0,0 0 0,0 0 0,0 0 0,0 0 0,-1 0 0,1-1 0,-1 1 0,1 0 0,-1-1 0,0 0 0,1 1 0,-1-1 0,0 0 0,0 0 0,0 0 0,0 0 0,0 0 0,0 0 0,0-1 0,0 1 0,-1-1 0,1 1 0,0-1 0,0 0 0,0 0 0,-4 0 0,-7-2 0,0-1 0,1 0 0,-1 0 0,1-1 0,-18-9 0,5 3 0,-20-5 0,-1 2 0,-55-8 0,42 9 0,25 4 0,-65-4 0,-28-3 0,-5 0 0,-28 15 0,-44-2 0,176-1 0,1-2 0,-50-15 0,47 11 0,-1 1 0,-31-4 0,-52 5 0,-121 8 0,85 2 0,-2645-3 0,7527 0 0,-4725 0 0,0 0 0,0 1 0,0 0 0,0 0 0,12 4 0,-18-5 0,0 0 0,0 1 0,0-1 0,0 1 0,-1-1 0,1 1 0,0-1 0,0 1 0,-1-1 0,1 1 0,0 0 0,0-1 0,-1 1 0,1 0 0,-1 0 0,1-1 0,-1 1 0,1 0 0,-1 0 0,1 1 0,-1 0 0,0-1 0,0 0 0,0 1 0,-1-1 0,1 0 0,0 1 0,-1-1 0,1 0 0,-1 1 0,1-1 0,-1 0 0,0 0 0,1 0 0,-1 0 0,0 0 0,0 0 0,0 0 0,0 0 0,-2 2 0,-7 4 0,0 0 0,0-1 0,-1 0 0,0-1 0,0 0 0,-1-1 0,1 0 0,-1-1 0,-12 3 0,-17 5 0,25-6 0,-43 15 0,0-3 0,-93 15 0,108-26 0,-58 7 0,-115 0 0,108-15 0,-150 3 0,159 14 0,70-9 0,-53 4 0,1-9 0,25-1 0,-81 10 0,0 4 0,-261-7 0,221-9 0,-525 2 0,663-2 0,-65-12 0,62 7 0,-49-2 0,51 9 0,-1-1 0,-73-9 0,32-3 0,-58-13 0,97 19 0,0 2 0,0 2 0,-86 5 0,41 0 0,-290-1-1365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9T08:33:10.787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0 1 24575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9T08:33:40.349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1 1632 24575,'296'12'0,"-72"0"0,1075-6-830,-474-68 806,-4-50-2,-778 105 25,88-13 113,-5-1 273,202-7-1,-104 31-384,-765-3 0,-210 3 0,8 30 0,638-24 0,-207 10 0,306-19 0,1 0 0,0 1 0,-1-1 0,1 1 0,0 0 0,0 1 0,-1-1 0,1 1 0,0 0 0,0 0 0,1 1 0,-1-1 0,-6 6 0,0 1 0,0 1 0,2 0 0,-17 22 0,22-27 0,-107 153 0,45-60 0,-51 75 0,-38 53 0,129-191 0,-176 228 0,162-213 0,21-25 0,0 0 0,-46 41 0,63-64 0,1-1 0,0 0 0,-1 1 0,1-1 0,-1 0 0,1 0 0,-1 0 0,1 0 0,-1-1 0,0 1 0,0 0 0,1-1 0,-1 1 0,0-1 0,0 1 0,1-1 0,-1 0 0,0 0 0,0 0 0,0 0 0,-3-1 0,3 1 0,1-1 0,-1 0 0,1 0 0,0-1 0,-1 1 0,1 0 0,0 0 0,0-1 0,-1 1 0,1 0 0,0-1 0,0 1 0,1-1 0,-1 0 0,0 1 0,0-1 0,1 0 0,-1-1 0,-3-12 0,2-1 0,-1 1 0,2 0 0,0-18 0,1 26 0,1-306 0,1 152 0,1 107 0,2 0 0,21-87 0,-14 78 0,-8 46 0,-1 4 0,0 0 0,-1 1 0,0-1 0,-1 0 0,0 0 0,-1 0 0,-1 0 0,-3-20 0,4 31 0,-1 1 0,1-1 0,-1 1 0,1-1 0,-1 1 0,0 0 0,0-1 0,0 1 0,0 0 0,0-1 0,0 1 0,0 0 0,0 0 0,0 0 0,0 0 0,-1 0 0,1 0 0,0 0 0,-1 1 0,1-1 0,0 0 0,-1 1 0,-2-1 0,1 0 0,-1 1 0,1 0 0,0 0 0,-1 0 0,1 0 0,0 1 0,-1 0 0,1-1 0,0 1 0,-6 3 0,-3 1 0,1 1 0,0 0 0,0 1 0,-19 15 0,0 6 0,2 0 0,1 2 0,-24 33 0,-63 106 0,38-51 0,-276 481 0,339-574 0,2 0 0,1 0 0,1 1 0,1 1 0,-7 40 0,15-65 0,0 1 0,0-1 0,0 0 0,0 0 0,0 0 0,0 0 0,0 0 0,1 0 0,-1 0 0,1 0 0,0 0 0,1 3 0,-2-4 0,1 0 0,-1 0 0,1-1 0,0 1 0,-1 0 0,1-1 0,0 1 0,0 0 0,-1-1 0,1 1 0,0-1 0,0 1 0,0-1 0,0 0 0,0 1 0,0-1 0,0 0 0,0 0 0,1 1 0,4-2 0,-1 1 0,0-1 0,0 0 0,0 0 0,0 0 0,0-1 0,0 0 0,-1 0 0,9-4 0,33-21 0,-2-2 0,-1-2 0,58-53 0,-97 80 0,436-401-953,-12-26-610,-337 338 1333,301-309-832,746-734-1336,-851 875 4656,-271 249-1269,-20 23-65,-22 27 112,-89 100-39,-300 414-1897,235-303 311,-1012 1427 161,1155-1621 580,-123 197 1556,158-248-1697,0 0-1,0 0 1,0 0-1,1 0 1,-1 0-1,0 6 1,2-10-11,0 1 0,0-1-1,0 0 1,0 1 0,0-1 0,0 0 0,0 0-1,0 1 1,0-1 0,0 0 0,0 1 0,0-1-1,0 0 1,0 0 0,1 1 0,-1-1 0,0 0-1,0 0 1,0 1 0,0-1 0,1 0-1,-1 0 1,0 1 0,0-1 0,0 0 0,1 0-1,-1 0 1,0 1 0,0-1 0,1 0 0,-1 0-1,0 0 1,0 0 0,1 0 0,0 1 0,20-9-8,2-6 8,-2-1 0,0-1 0,31-29 0,-34 29 0,713-679-1172,-594 562 1085,432-437 87,-259 257 0,-39 66 931,-162 151-649,-103 91-256,-1 0-23,1 0 0,0 0 1,0 0-1,0 1 1,12-6-1,-22 21-3,-10 7 0,-219 210 0,163-162 0,-487 471 0,25 32 0,217-135 0,303-417 0,-23 40 0,33-52 0,-1-1 0,2 0 0,-1 0 0,0 1 0,1 0 0,0-1 0,0 1 0,0-1 0,1 1 0,-1 9 0,2-12 0,-1-1 0,0 1 0,1 0 0,-1-1 0,1 1 0,0 0 0,-1-1 0,1 1 0,0-1 0,0 1 0,0-1 0,0 1 0,0-1 0,1 0 0,-1 1 0,0-1 0,1 0 0,-1 0 0,0 0 0,1 0 0,-1 0 0,1-1 0,0 1 0,-1 0 0,1-1 0,0 1 0,-1-1 0,1 1 0,0-1 0,2 0 0,4 1 0,1 0 0,-1-1 0,1-1 0,-1 1 0,10-3 0,26-7 0,-1-2 0,-1-2 0,0-1 0,-2-3 0,40-22 0,-49 25 0,505-284-340,-17-33-235,-158 99 393,-125 79 215,126-78 144,-261 174-12,182-75 0,-262 123 249,-47 22-271,-57 30-143,-273 154 0,-141 154 0,350-230 0,-160 168 0,55 2 0,91-98 0,1-25 0,159-166 0,1 0 0,-1-1 0,0 1 0,1 0 0,-1-1 0,0 1 0,1-1 0,-1 1 0,0-1 0,0 1 0,0-1 0,0 1 0,1-1 0,-1 0 0,0 1 0,0-1 0,0 0 0,0 0 0,0 0 0,0 0 0,0 0 0,0 0 0,-1 0 0,1 0 0,0-1 0,0 0 0,1 1 0,-1-1 0,0 0 0,1 1 0,-1-1 0,1 0 0,-1 0 0,1 1 0,-1-1 0,1 0 0,-1 0 0,1 0 0,0 0 0,-1 0 0,1 1 0,0-3 0,-1-6 0,0 0 0,0 0 0,2-16 0,2 1 0,0-1 0,2 1 0,0 1 0,2-1 0,1 1 0,0 0 0,19-33 0,10-10 0,51-66 0,5-9 0,-60 92 0,-21 32 0,0 0 0,15-34 0,-24 46 0,-1-1 0,0 0 0,0 0 0,0 0 0,-1-1 0,0 1 0,0 0 0,-1 0 0,0-1 0,0 1 0,0 0 0,-1-1 0,-2-8 0,2 10 0,-1-1 0,1 1 0,-1 0 0,-1-1 0,1 1 0,-1 0 0,0 0 0,0 1 0,0-1 0,-1 1 0,-4-5 0,-2 0 0,0 2 0,0-1 0,-19-9 0,20 12 0,2 0 0,1 1 0,0-1 0,0-1 0,0 1 0,1-1 0,-1 0 0,1 0 0,1 0 0,-1-1 0,1 0 0,0 0 0,1 0 0,0 0 0,-4-14 0,5 18 0,1-1 0,0 0 0,1 0 0,-1 0 0,1 1 0,-1-1 0,1 0 0,0 0 0,1 0 0,-1 0 0,1 0 0,-1 0 0,1 1 0,0-1 0,1 0 0,-1 1 0,1-1 0,-1 1 0,1-1 0,0 1 0,0 0 0,1-1 0,-1 1 0,1 0 0,-1 1 0,1-1 0,0 0 0,0 1 0,0 0 0,7-4 0,6-1 0,0 1 0,1 1 0,-1 0 0,1 1 0,0 1 0,29-1 0,-22 2 0,0-2 0,35-9 0,-41 7 0,-6 2 0,-1 0 0,0 1 0,1 0 0,-1 1 0,24-2 0,-33 4 0,1 1 0,-1-1 0,1 0 0,-1 1 0,1-1 0,-1 1 0,0 0 0,1 0 0,-1 0 0,0 0 0,1 0 0,-1 1 0,0-1 0,0 0 0,0 1 0,0 0 0,-1-1 0,1 1 0,0 0 0,-1 0 0,1 0 0,-1 0 0,0 0 0,1 1 0,-1-1 0,0 0 0,0 0 0,-1 1 0,1-1 0,0 1 0,-1-1 0,1 1 0,-1 4 0,3 30 0,-1 0 0,-6 71 0,1-66 0,4 77 0,-1-118 0,0 1 0,0-1 0,0 0 0,0 0 0,0 0 0,1 0 0,-1 0 0,0 1 0,1-1 0,-1 0 0,1 0 0,-1 0 0,1 0 0,-1 0 0,1 0 0,0 0 0,-1 0 0,1 0 0,0-1 0,0 1 0,0 0 0,0 0 0,0-1 0,2 2 0,-2-2 0,1 1 0,0-1 0,-1 0 0,1 0 0,-1 0 0,1 0 0,0-1 0,-1 1 0,1 0 0,0-1 0,-1 1 0,1-1 0,-1 1 0,1-1 0,1-1 0,8-5 0,0 0 0,-1 0 0,15-15 0,-23 20 0,208-218 0,-120 119 0,664-725 0,-710 779 0,-16 19 0,-2-2 0,27-38 0,-52 67 0,0 0 0,0-1 0,0 1 0,-1 0 0,1 0 0,0-1 0,-1 1 0,1 0 0,-1-1 0,1 1 0,-1 0 0,1-1 0,-1 1 0,0-1 0,0 1 0,0-1 0,0 1 0,0 0 0,0-1 0,0 1 0,-1-1 0,1 1 0,0-1 0,-1 1 0,1 0 0,-2-2 0,1 1 0,-1 1 0,1-1 0,-1 1 0,0-1 0,0 1 0,0 0 0,0 0 0,0 0 0,0 0 0,0 0 0,0 0 0,-1 0 0,1 1 0,-4-1 0,-8-1 0,0 1 0,-1 0 0,1 1 0,-17 2 0,15 0 0,1 1 0,0 1 0,0 0 0,0 1 0,1 1 0,0 0 0,0 1 0,0 1 0,1 0 0,0 0 0,-23 20 0,-2 9 0,0 0 0,-35 49 0,72-85 0,-325 471 0,276-394 0,-259 467 0,285-501 0,3 1 0,1 1 0,3 1 0,2 1 0,-17 87 0,32-134 0,-1 8 0,0-1 0,0 1 0,1-1 0,0 1 0,2 12 0,-2-18 0,1-1 0,0 1 0,0-1 0,0 0 0,0 1 0,0-1 0,0 0 0,1 0 0,-1 0 0,1 0 0,-1 0 0,1 0 0,0 0 0,0 0 0,0-1 0,0 1 0,0-1 0,0 1 0,0-1 0,0 0 0,1 0 0,4 2 0,3 0 0,1 0 0,-1-1 0,1 0 0,0-1 0,0 0 0,-1-1 0,1 0 0,0 0 0,20-5 0,7-3 0,54-20 0,-87 27 0,129-49-248,130-67 0,126-87-420,-320 166 624,646-361 11,-20-36-187,-429 237 384,-265 196-102,30-27 639,-31 28-693,-1 1 1,1 0-1,-1-1 0,1 1 0,-1-1 0,1 1 0,-1-1 0,0 1 1,1-1-1,-1 1 0,0-1 0,1 1 0,-1-1 0,0 1 0,0-1 1,1 1-1,-1-1 0,0 0 0,0 1 0,0-1 0,0 1 1,0-1-1,0 0 0,0 1 0,0-1 0,0 1 0,0-1 0,0 0 1,0 1-1,-1-1 0,1 1 0,0-1 0,0 1 0,-1-1 0,1 1 1,0-1-1,-1 1 0,1-1 0,0 1 0,-1-1 0,1 1 0,-1-1 1,1 1-1,-1 0 0,1-1 0,-1 1 0,1 0 0,-1-1 1,1 1-1,-1 0 0,1 0 0,-1-1 0,1 1 0,-1 0 0,0 0 1,1 0-1,-1 0 0,1 0 0,-1 0 0,-1 0 0,-5-1-4,1 1 1,-1 0-1,0 1 0,0-1 0,0 1 0,1 1 1,-1-1-1,1 1 0,-1 0 0,-7 4 0,-67 35-12,69-34 7,-657 424-336,40 62-1,-109 193 338,507-461 0,-119 162 632,289-314-589,-44 38-43,97-95 0,11-14 0,6-7 0,30-26 0,52-53 0,-40 35 0,615-548-836,345-227 584,-830 678 252,-177 143 46,0 0-1,0 0 0,-1-1 1,1 0-1,-1 1 0,0-1 1,0 0-1,-1-1 0,1 1 1,-1 0-1,2-6 0,-3 8-28,-1 1 0,0-1 0,0 0 0,0 0 0,0 0 0,0 0 0,0 0 0,-1 0 0,1 1 0,0-1 0,-1 0 0,0 0 0,1 1 0,-1-1 0,0 0 0,0 1 0,0-1 0,0 0 0,0 1 0,0-1 0,0 1 0,-1 0 0,1-1 0,-1 1 0,1 0 0,0 0 0,-1 0 0,0 0 0,1 0 0,-1 0 0,-3 0 0,-8-6-17,0 2 0,-1 0 0,0 0 0,0 2 0,0 0 0,-23-3 0,-92 0 0,104 6 0,-66-2 0,-117 13 0,175-7 0,0 2 0,0 1 0,1 2 0,0 1 0,0 2 0,-57 29 0,-159 128 0,192-128 0,-71 61 0,107-84 0,1 1 0,1 1 0,1 0 0,-15 25 0,14-20 0,12-17 0,0-1 0,1 0 0,0 1 0,0 0 0,1 0 0,0 1 0,0-1 0,1 1 0,0 0 0,-2 13 0,5-20 0,0 0 0,1 0 0,-1 0 0,0 0 0,1 0 0,0 0 0,-1 0 0,1 0 0,0 0 0,0 0 0,0-1 0,0 1 0,0 0 0,0-1 0,1 1 0,-1-1 0,1 1 0,-1-1 0,1 1 0,-1-1 0,1 0 0,0 0 0,0 0 0,-1 0 0,1 0 0,0 0 0,0-1 0,3 2 0,6 1 0,0-1 0,1 1 0,20 0 0,-32-3 0,30 1 0,-1-1 0,1-1 0,-1-2 0,0-1 0,34-8 0,145-54 0,131-68-394,394-218 0,-688 328 405,148-85-35,-165 91 53,0-2 0,-2 0 0,0-2 0,32-35 0,-52 50 6,-1 1 1,0-1-1,0 0 1,-1-1-1,0 1 1,0-1 0,-1 1-1,0-1 1,0 0-1,-1 0 1,3-16-1,-5 18-23,0 1-1,0 0 1,0-1-1,0 1 1,-1-1-1,0 1 1,0 0-1,0 0 1,-1-1-1,0 1 1,0 0-1,0 0 1,-1 1-1,1-1 1,-1 0-1,0 1 1,0 0-1,-1-1 1,-6-5-1,-4-2-11,-1 1 0,0 0 0,-1 1 0,0 1 0,0 0 0,-1 1 0,0 1 0,-23-6 0,7 4 0,-1 1 0,0 1 0,-56-2 0,40 8 0,0 3 0,0 2 0,0 2 0,1 3 0,-59 17 0,1 7 0,-121 55 0,-216 137-288,24 36-1,312-189 289,4 5 0,3 5 0,4 3 0,-96 110 0,137-127 145,-87 137-1,-23 89 144,149-259-288,1 0 0,1 1 0,-10 41 0,19-55 0,1 0 0,1 1 0,1 0 0,1 0 0,1 0 0,3 34 0,-2-55 0,0 0 0,0 1 0,1-1 0,-1 0 0,1 1 0,0-1 0,0 0 0,0 0 0,0 1 0,0-1 0,0 0 0,0 0 0,1 0 0,-1-1 0,1 1 0,0 0 0,-1 0 0,1-1 0,0 1 0,3 1 0,-1-1 0,0 0 0,0-1 0,0 1 0,0-1 0,1 0 0,-1-1 0,0 1 0,0-1 0,0 0 0,9 0 0,5-2 0,1-2 0,-1 0 0,0 0 0,27-12 0,25-14 0,98-57 0,64-56 0,-170 103 0,563-398 0,-624 438 0,449-387 0,-383 325 0,-25 24 0,43-49 0,-75 76 0,-1-2 0,0 1 0,-1-1 0,0 0 0,-1 0 0,0-1 0,-1 0 0,0-1 0,3-15 0,-8 26 0,-1 1 0,1-1 0,0 1 0,-1-1 0,0 1 0,0-1 0,0 0 0,-1 1 0,1-1 0,-1 1 0,1-1 0,-1 1 0,0-1 0,-1 1 0,1 0 0,-1 0 0,1-1 0,-1 1 0,0 0 0,0 0 0,0 1 0,-1-1 0,1 0 0,-1 1 0,1-1 0,-1 1 0,0 0 0,0 0 0,0 0 0,0 0 0,0 0 0,0 1 0,-1 0 0,-4-2 0,-8-2 0,-1 1 0,0 0 0,0 1 0,0 1 0,-32 0 0,31 3 0,0 1 0,-1 0 0,1 1 0,1 1 0,-1 1 0,0 0 0,1 1 0,-29 16 0,-2 4 0,-73 54 0,70-42 0,2 2 0,3 3 0,1 1 0,-48 62 0,65-70 0,3 2 0,1 0 0,1 2 0,3 0 0,1 2 0,-24 78 0,39-106 0,1 0 0,0 0 0,-1 21 0,4-32 0,0 0 0,0 1 0,0-1 0,0 0 0,1 1 0,-1-1 0,1 0 0,0 1 0,0-1 0,0 0 0,0 0 0,1 0 0,-1 0 0,1 0 0,0 0 0,0 0 0,0-1 0,0 1 0,0-1 0,5 5 0,1-2 0,0-1 0,1 1 0,-1-1 0,1-1 0,0 0 0,0 0 0,1-1 0,15 3 0,82 2 0,-93-6 0,90 1 0,191-20 0,-237 10 0,-2-3 0,1-3 0,-2-2 0,106-45 0,343-190 0,-341 168 0,-163 83 0,0 0 0,1 0 0,-1 0 0,0 0 0,0 0 0,1 0 0,-1 0 0,0 0 0,0 0 0,0 0 0,1 0 0,-1 0 0,0 0 0,0 0 0,1 0 0,-1 0 0,0-1 0,0 1 0,0 0 0,0 0 0,1 0 0,-1 0 0,0 0 0,0-1 0,0 1 0,0 0 0,0 0 0,1 0 0,-1-1 0,0 1 0,0 0 0,0 0 0,0-1 0,0 1 0,0 0 0,0 0 0,0 0 0,0-1 0,0 1 0,0 0 0,0 0 0,0-1 0,0 1 0,0 0 0,0 0 0,0-1 0,0 1 0,0 0 0,0-1 0,-16-2 0,-28 2 0,42 1 0,-39 0 0,1 1 0,-1 3 0,1 1 0,-76 20 0,11 15 0,-186 98 0,117-50 0,148-76 0,-144 75 0,153-76 0,1 0 0,-18 17 0,28-23 0,0 0 0,0 1 0,1 0 0,0 1 0,0-1 0,1 1 0,-8 13 0,12-18 0,-1-1 0,0 1 0,1 0 0,0-1 0,-1 1 0,1 0 0,0 0 0,0-1 0,0 1 0,0 0 0,0-1 0,0 1 0,0 0 0,1 0 0,-1-1 0,1 1 0,-1 0 0,1-1 0,0 1 0,-1-1 0,1 1 0,0-1 0,0 1 0,0-1 0,0 0 0,1 1 0,-1-1 0,0 0 0,0 0 0,1 0 0,-1 0 0,0 0 0,1 0 0,-1 0 0,1-1 0,2 2 0,6 2 0,-1-1 0,0 0 0,1 0 0,0-1 0,15 1 0,182 7 0,-197-10 0,1069 0-1677,-684-13 1197,695-113-1,-860 78 1231,373-130-1,-564 166-419,0 3 0,46-6 0,-12 3-181,-48 5-149,-25 7 0,-1 0 0,1 0 0,0 0 0,0 0 0,0 0 0,0 0 0,0 0 0,0 0 0,0 0 0,0 0 0,0 0 0,0 0 0,-1 0 0,1 0 0,0-1 0,0 1 0,0 0 0,0 0 0,0 0 0,0 0 0,0 0 0,0 0 0,0 0 0,0 0 0,0 0 0,0 0 0,0 0 0,0-1 0,0 1 0,0 0 0,0 0 0,0 0 0,0 0 0,0 0 0,0 0 0,0 0 0,0 0 0,0-1 0,0 1 0,0 0 0,0 0 0,0 0 0,0 0 0,0 0 0,0 0 0,0 0 0,0 0 0,0 0 0,0 0 0,0-1 0,0 1 0,0 0 0,0 0 0,1 0 0,-1 0 0,0 0 0,0 0 0,0 0 0,0 0 0,0 0 0,0 0 0,0 0 0,0 0 0,0 0 0,-14-4 0,-22-1 0,-550 1 0,325 7 0,64 1 0,0 9 0,-340 68 0,495-72 0,11-4 0,0 1 0,1 2 0,0 1 0,1 1 0,-46 23 0,-4 5 0,79-37 0,0-1 0,-1 0 0,1 0 0,-1 0 0,1 1 0,0-1 0,-1 0 0,1 0 0,-1 1 0,1-1 0,0 0 0,0 1 0,-1-1 0,1 0 0,0 1 0,0-1 0,-1 1 0,1-1 0,0 0 0,0 1 0,0-1 0,-1 1 0,1-1 0,0 1 0,0-1 0,0 0 0,0 1 0,0-1 0,0 1 0,0-1 0,0 1 0,0 0 0,14 7 0,29-2 0,-42-6 0,360 15 0,-202-11 0,1166 10-1099,-641-63-71,-3-40 446,39-5 616,6 47 853,-45 48 966,-279 1-1066,-345-1-645,1 2 0,0 3 0,88 20 0,-94-16 0,-34-7 0,0 1 0,32 11 0,-49-15 0,0 0 0,-1 0 0,1 0 0,0 1 0,0-1 0,-1 0 0,1 0 0,0 1 0,-1-1 0,1 1 0,-1-1 0,1 1 0,-1-1 0,1 1 0,-1-1 0,1 1 0,-1-1 0,1 1 0,-1 0 0,1 0 0,-10 6 0,-25 0 0,-87-3 0,-60 5 0,-678 57-537,110-12 102,648-44 435,-240 31-12,260-27 9,1 3 0,-90 32 1,130-35 112,1 3 0,0 1 1,1 1-1,1 3 0,1 0 0,1 3 1,2 1-1,-48 46 0,80-71-110,-1 0 0,1 0 0,-1 1 0,1-1 0,0 1 0,0-1 0,-1 1 0,1-1 0,0 1 0,0 0 0,1 0 0,-1-1 0,0 1 0,0 0 0,1 0 0,0 0 0,-1 0 0,1 0 0,0 0 0,0 2 0,1-2 0,0-1 0,0 1 0,0-1 0,1 1 0,-1-1 0,1 0 0,-1 0 0,1 1 0,-1-1 0,1 0 0,0 0 0,-1-1 0,1 1 0,0 0 0,0-1 0,0 1 0,-1-1 0,1 1 0,0-1 0,0 0 0,0 0 0,3 0 0,69 5 0,1-3 0,115-13 0,-150 8 0,702-79 0,-264 25 0,-95 19 0,-258 26 0,160-7 0,-271 20 0,8-1 0,-37-6 0,-64-7 0,-117-4 0,86 10 0,-802-14 0,656 23 0,-1464-1 0,1621 3 0,1 4 0,1 5 0,0 4 0,1 4 0,-107 38 0,148-42 0,0-2 0,-1-3 0,0-3 0,0-2 0,-71 0 0,-881-11 0,871-3 0,-257-46 0,218 24 0,150 25 0,-22-3 0,1-1 0,-65-22 0,99 26 0,1-1 0,0 0 0,0-1 0,0 0 0,0-1 0,1 0 0,1-1 0,-1 0 0,1-1 0,0 0 0,1-1 0,0 0 0,1 0 0,0-1 0,0 0 0,2 0 0,-1-1 0,1 0 0,1 0 0,0-1 0,0 1 0,-3-23 0,3 2 0,1-1 0,2 0 0,1 0 0,6-52 0,-4 81 0,0 1 0,0-1 0,0 0 0,1 0 0,0 1 0,0-1 0,0 1 0,0 0 0,1-1 0,0 1 0,-1 0 0,2 1 0,-1-1 0,0 0 0,1 1 0,-1 0 0,1 0 0,0 0 0,0 0 0,0 0 0,1 1 0,-1 0 0,1 0 0,6-2 0,10-3 0,0 2 0,1 0 0,-1 1 0,27-1 0,45 0 0,124 10 0,-204-5 0,34 3 0,48 8 0,-83-9 0,0 1 0,0 0 0,0 0 0,0 1 0,-1 1 0,0 0 0,0 1 0,0 0 0,14 10 0,-22-12 0,1 0 0,0 1 0,-1-1 0,0 1 0,0 0 0,0 0 0,-1 0 0,0 0 0,0 0 0,0 0 0,0 1 0,-1-1 0,0 1 0,0-1 0,0 1 0,-1 8 0,1-4 0,-2 0 0,1 0 0,-1 0 0,-1 0 0,1 0 0,-2 0 0,1 0 0,-7 13 0,2-12 0,-1-1 0,-1 0 0,1 0 0,-2 0 0,0-1 0,0-1 0,0 1 0,-14 7 0,0 2 0,-28 20 0,-1-3 0,-114 57 0,78-37 0,89-55 0,-1 1 0,1-1 0,-1 1 0,1-1 0,-1 1 0,1-1 0,-1 0 0,1 1 0,-1-1 0,1 0 0,-1 0 0,0 1 0,1-1 0,-1 0 0,1 0 0,-1 0 0,0 0 0,1 0 0,-1 0 0,1 0 0,-1 0 0,0 0 0,1 0 0,-1 0 0,0 0 0,1 0 0,-1 0 0,1-1 0,-1 1 0,0 0 0,1 0 0,-1-1 0,1 1 0,-1 0 0,1-1 0,-1 1 0,1-1 0,-1 1 0,1 0 0,0-1 0,-1 1 0,1-1 0,0 1 0,-1-1 0,1 0 0,0 1 0,-1-1 0,1 1 0,0-1 0,0 1 0,0-1 0,0 0 0,0 1 0,-1-1 0,1 0 0,0-4 0,0 0 0,0 0 0,1 0 0,-1 1 0,1-1 0,2-6 0,6-13 0,0 0 0,2 1 0,1 0 0,22-32 0,0 1 0,126-193 0,-115 180 0,35-57 0,47-67 0,-31 46 0,-92 136 0,0 0 0,-1-1 0,0 0 0,0 1 0,-1-1 0,0 0 0,1-14 0,1-6 0,-4 29 0,1-1 0,-1 1 0,0-1 0,0 1 0,0 0 0,0-1 0,0 1 0,0-1 0,0 1 0,0 0 0,-1-1 0,1 1 0,0 0 0,-1-1 0,1 1 0,-1 0 0,1 0 0,-1-1 0,0 1 0,0 0 0,0 0 0,1 0 0,-1 0 0,0 0 0,0 0 0,0 0 0,0 0 0,-1 0 0,1 0 0,0 1 0,0-1 0,0 0 0,-1 1 0,1-1 0,0 1 0,-1 0 0,1-1 0,0 1 0,-1 0 0,1 0 0,-1 0 0,1 0 0,-2 0 0,-9 0 0,1 0 0,0 2 0,0-1 0,-15 5 0,17-4 0,-21 6 0,1 2 0,0 2 0,1 0 0,0 2 0,1 1 0,0 1 0,-30 24 0,46-30 0,0 0 0,0 0 0,1 1 0,1 1 0,0-1 0,0 2 0,1-1 0,-7 15 0,-16 25 0,25-44 0,1 0 0,1 0 0,-1 0 0,1 1 0,1 0 0,-4 10 0,7-17 0,-1 0 0,1-1 0,-1 1 0,1 0 0,0 0 0,0 0 0,0 0 0,0 0 0,0 0 0,0-1 0,1 1 0,-1 0 0,1 0 0,-1 0 0,1 0 0,-1-1 0,1 1 0,0 0 0,0-1 0,0 1 0,0-1 0,0 1 0,1-1 0,-1 1 0,0-1 0,1 0 0,-1 1 0,0-1 0,1 0 0,0 0 0,-1 0 0,1 0 0,0-1 0,-1 1 0,1 0 0,4 0 0,9 2 0,0-1 0,0-1 0,0 0 0,0-1 0,0-1 0,0 0 0,0-1 0,18-5 0,-3 2 0,319-61 0,-198 36 0,-53 11 0,199-48 0,-272 61 0,0 1 0,0 1 0,1 2 0,43 0 0,7-1 0,-66 1 0,0 0 0,-1-1 0,1 0 0,-1 0 0,1-1 0,16-9 0,18-7 0,18-4 0,-16 5 0,1 3 0,0 1 0,88-14 0,287-27 0,-374 53 0,-33 3 0,-1-1 0,0 0 0,0-1 0,14-4 0,-17 1 0,-10 0 0,-21-3 0,-46-5 0,0 2 0,-81-2 0,-138 10 0,177 4 0,-42-2 0,-273 4 0,316 6 0,-211 44 0,235-37 0,40-6 0,-1 2 0,2 2 0,-49 23 0,57-25 0,27-10 0,0 0 0,0 0 0,1 1 0,-1 0 0,-9 6 0,17-8 0,-1 0 0,1-1 0,0 1 0,-1-1 0,1 0 0,0 1 0,0-1 0,-1 1 0,1-1 0,0 0 0,0 0 0,0 1 0,-1-1 0,1 0 0,0 0 0,0 0 0,0 0 0,-1 0 0,1 0 0,0 0 0,0 0 0,1-1 0,553 25-293,-83-2-362,735-11-530,-803-27 812,398-67 0,220-1 3252,-854 83-2879,-483-13 0,70 1 0,-938 10-987,824 14 986,7 27 1,308-30 23,2 0 1,-1 3-1,1 2 0,1 1 1,0 3-1,-70 38 1,103-49 43,0 0-1,1 0 1,-1 0 0,1 1 0,1 0 0,-1 1 0,-9 13 0,15-19-60,-1 0 0,1 0 1,0 0-1,0 0 0,0 0 0,0 0 0,0 0 1,1 0-1,-1 0 0,0 0 0,1 1 1,0-1-1,-1 0 0,1 0 0,0 1 1,0-1-1,1 0 0,-1 0 0,0 1 1,1-1-1,-1 0 0,1 0 0,-1 0 0,1 0 1,0 0-1,0 0 0,0 0 0,0 0 1,1 0-1,-1 0 0,1 0 0,-1-1 1,1 1-1,-1-1 0,1 1 0,0-1 1,-1 1-1,1-1 0,4 2 0,11 4-7,0 0 0,1-1 0,0-1 0,0 0 0,0-2 0,0 0 0,1-1 0,23 0 0,-18-1 0,818 11-657,-756-14 569,976-76-391,-12-109-851,-1008 178 1330,996-212 0,10 56 0,-898 148 54,650-65 1334,-1 63-276,-965 18-1112,0 7 0,-257 43 0,228-13 0,-281 91 0,330-80 0,-302 53 0,114-49 0,232-31 0,-121 42 0,161-41 0,-6 2 0,-105 24 0,126-38 0,-1 3 0,1 1 0,-64 29 0,77-29 0,-1-2 0,0-2 0,0-1 0,-38 4 0,-75 17 0,74-12 0,54-14 0,1 1 0,-1 1 0,1 1 0,0 0 0,1 2 0,-25 12 0,41-19 0,0 1 0,0-1 0,0 0 0,0 1 0,1-1 0,-1 1 0,0 0 0,1-1 0,-1 1 0,1 0 0,0 0 0,0 0 0,-2 3 0,3-4 0,0 0 0,0-1 0,0 1 0,0-1 0,0 1 0,0-1 0,0 1 0,0-1 0,0 1 0,0-1 0,0 1 0,0 0 0,0-1 0,0 1 0,1-1 0,-1 1 0,0-1 0,0 1 0,1-1 0,-1 0 0,0 1 0,1-1 0,0 1 0,20 8 0,66 3 0,130 1 0,-163-11 0,1190 10-710,-891-14 609,38-3 101,0-17 0,414-79 0,531-74 0,-1186 166 135,-638 11 233,-247 4-60,124 41-552,5 31-178,146-17 270,127-21 152,-556 71 0,743-93 273,0-7-1,-148-9 1,391-3-273,1242-37-1966,1340-213-1421,-1240 2 1729,-490-13 987,-337 88 2224,-352 104 1083,-240 58-1315,-35 8-738,-103-8 134,-125 4 1,118 5-564,-2713-30-1477,2587 41 1107,1 12 0,-289 60 0,-150 78 870,597-136-505,-33 12 241,2 5-1,-126 59 0,183-72-389,41-17 0,1 1 0,0 0 0,0 2 0,-22 16 0,42-26 0,1 0 0,0 1 0,0 0 0,0 0 0,0 0 0,0 0 0,1 0 0,0 0 0,-1 1 0,1-1 0,0 1 0,1-1 0,-1 1 0,1 0 0,-1 0 0,1 0 0,0 0 0,0 0 0,1 0 0,0 0 0,-1 0 0,1 0 0,0 0 0,1 0 0,-1 0 0,1 0 0,0 0 0,0 0 0,0 0 0,0 0 0,4 6 0,0 1 0,1-1 0,0 1 0,1-1 0,0-1 0,1 1 0,0-1 0,0-1 0,1 0 0,15 12 0,-11-11 0,1-1 0,0-1 0,0 0 0,1 0 0,-1-2 0,30 8 0,96 11 0,-114-21 0,431 31 0,3-33 0,-443-1 0,6 1 0,0-2 0,0-1 0,25-5 0,-44 7 0,1-1 0,-1 0 0,1-1 0,-1 1 0,1-1 0,-1 0 0,0 0 0,0 0 0,0 0 0,0-1 0,0 1 0,0-1 0,-1 0 0,1-1 0,-1 1 0,0 0 0,0-1 0,0 0 0,-1 0 0,1 0 0,3-7 0,-6 9 0,1 0 0,-1 1 0,1-1 0,-1 0 0,1 0 0,-1 0 0,0 0 0,0 0 0,0 0 0,0 0 0,-1 0 0,1 0 0,0 0 0,-1 0 0,1 0 0,-1 0 0,0 1 0,1-1 0,-1 0 0,0 0 0,0 1 0,0-1 0,-1 1 0,1-1 0,0 1 0,0-1 0,-1 1 0,1-1 0,-1 1 0,-2-1 0,-5-4 0,0 1 0,-1 0 0,0 1 0,-16-6 0,20 8 0,-39-12 0,0 3 0,-60-9 0,-96-2 0,167 19 0,-877-18 0,866 23 0,0 1 0,-85 18 0,114-17 0,0 1 0,1 0 0,0 1 0,0 1 0,0 0 0,1 1 0,0 1 0,1 0 0,0 0 0,0 2 0,-18 18 0,-25 24 0,56-53 0,0 0 0,-1 0 0,1 1 0,0-1 0,0 0 0,-1 0 0,1 1 0,0-1 0,0 0 0,-1 0 0,1 1 0,0-1 0,0 0 0,0 1 0,-1-1 0,1 0 0,0 1 0,0-1 0,0 1 0,0-1 0,0 0 0,0 1 0,0-1 0,0 0 0,0 1 0,0-1 0,0 0 0,0 1 0,0-1 0,0 1 0,0-1 0,0 0 0,0 1 0,1-1 0,-1 0 0,0 1 0,0-1 0,0 0 0,1 1 0,-1-1 0,0 0 0,0 0 0,1 1 0,-1-1 0,0 0 0,1 0 0,-1 1 0,0-1 0,1 0 0,25 6 0,-26-5 0,36 2 0,-1-1 0,60-5 0,352-48 11,-263 24-186,1014-129-2273,4 27 72,95 52 2260,-7 55-1446,-439-9 1040,73 1 6238,-658 32-4244,-554 0-1472,-388 15 0,41 47-741,253-21 398,142-20 336,-1319 158-134,1443-165 209,-274 52 699,375-64-728,0 0 1,0 1 0,0 0 0,0 1-1,1 1 1,0 0 0,0 1 0,1 1-1,-23 17 1,36-25-40,-1 0 0,0 0 0,0-1 0,0 1 0,1 0 0,-1 0 0,0 0 0,1 0 0,-1 0 0,0 0 0,1 0 0,0 0 0,-1 0 0,1 0 0,0 0 0,-1 1 0,1-1 0,0 0 0,0 0 0,0 0 0,0 0 0,0 0 0,0 1 0,0-1 0,0 0 0,1 0 0,-1 2 0,2-2 0,-1 1 0,0 0 0,1 0 0,-1-1 0,1 1 0,0 0 0,-1-1 0,1 0 0,0 1 0,0-1 0,0 0 0,0 0 0,2 1 0,11 3 0,-1 0 0,1-1 0,18 3 0,-29-6 0,118 17 0,234 4 0,-279-20 0,1437 7-1595,-1005-31 1390,695-121 0,-942 91 369,-234 43 644,-23 2-233,-19 0-191,-23 2-354,-1 1-1,-71 2 1,7 1-45,-481-44 15,-648 31-712,626 39 712,556-20 89,1 2 0,-1 1 0,-67 23 0,40-5 89,-93 47 0,133-58-178,27-12 0,0 1 0,0-1 0,0 2 0,1-1 0,-8 7 0,15-11 0,1 0 0,0 0 0,-1 0 0,1 0 0,0 1 0,0-1 0,-1 0 0,1 0 0,0 1 0,0-1 0,-1 0 0,1 0 0,0 1 0,0-1 0,0 0 0,-1 1 0,1-1 0,0 0 0,0 1 0,0-1 0,0 0 0,0 1 0,0-1 0,0 0 0,0 1 0,0-1 0,0 0 0,0 1 0,0-1 0,0 1 0,0-1 0,0 0 0,0 1 0,0-1 0,0 0 0,0 1 0,0-1 0,1 0 0,-1 0 0,0 1 0,17 7 0,6-5 0,0 0 0,39-1 0,-39-1 0,620-19-668,4-38-369,-525 44 919,1731-184-135,-1250 129 236,822-125 191,-1343 178 324,-4-1 212,135-7 1,-253 23-711,-366 20 0,-389 120 0,634-108 0,1 7 0,-167 67 0,261-79 0,0 3 0,-98 63 0,120-64 0,2 2 0,2 1 0,1 3 0,-48 54 0,49-50 0,29-32 0,-1 1 0,2 0 0,-1 1 0,1 0 0,1 1 0,-1-1 0,-8 19 0,16-27 0,0-1 0,-1 0 0,1 0 0,0 0 0,0 1 0,-1-1 0,1 0 0,0 0 0,0 0 0,0 1 0,1-1 0,-1 0 0,0 0 0,0 0 0,1 1 0,-1-1 0,0 0 0,1 0 0,0 0 0,-1 0 0,1 0 0,-1 0 0,1 0 0,0 0 0,0 0 0,0 0 0,-1 0 0,1 0 0,0-1 0,0 1 0,0 0 0,0-1 0,1 1 0,-1-1 0,0 1 0,0-1 0,2 1 0,4 2 0,1-1 0,0 0 0,0 0 0,14 0 0,101 4 0,0-5 0,209-26 0,-23-35-185,-4-26-243,-153 42 184,652-198-112,-568 170 358,48-8 427,379-56-1,-645 134-208,15-2-92,-31 2-120,-18 2-10,-366-1 2,-402 5 0,658 1 0,1 5 0,-168 36 0,209-28 0,-127 46 0,197-60 0,1 1 0,0 1 0,0 0 0,0 0 0,1 1 0,0 1 0,1 0 0,0 1 0,0 0 0,0 1 0,1 0 0,1 1 0,0 0 0,-10 14 0,4 2 0,3-6 0,-1 0 0,-23 27 0,31-42 0,0-1 0,-1 1 0,1-1 0,-1 0 0,-1-1 0,1 1 0,-1-1 0,1-1 0,-1 1 0,0-1 0,-15 5 0,-22-1 0,-1-1 0,1-2 0,-1-2 0,-73-6 0,25 1 0,77 3 0,7 0 0,0 0 0,0 0 0,1-1 0,-1 0 0,0 0 0,-9-4 0,16 4 0,-1 0 0,1 0 0,-1-1 0,1 1 0,0-1 0,0 1 0,-1-1 0,1 0 0,1 0 0,-1 0 0,0 0 0,0 0 0,1 0 0,-1-1 0,1 1 0,0-1 0,-1 1 0,1-1 0,0 1 0,1-1 0,-1 1 0,0-1 0,1 0 0,-1-3 0,-1-7 0,1 0 0,0 0 0,1-1 0,1 1 0,0 0 0,1 0 0,3-17 0,-2 21 0,-1 1 0,1 0 0,1-1 0,-1 1 0,2 1 0,-1-1 0,1 1 0,0 0 0,0 0 0,1 0 0,12-11 0,-11 12 0,1 0 0,0 0 0,0 1 0,0 0 0,1 1 0,-1 0 0,1 0 0,0 1 0,0 0 0,15-2 0,2 2 0,0 1 0,41 1 0,39 3 0,134 4 0,-174-1 0,108 23 0,181 75 0,-36-8 0,-256-80 0,2-3 0,0-2 0,72 0 0,285-12 0,-145-1 0,-182 0 0,0-4 0,105-22 0,185-57 0,-268 57 0,93-29 0,59-13 0,-184 52 0,-27 6 0,0 2 0,108-6 0,417 21 0,-500 1 0,0 4 0,130 31 0,156 71 0,-279-84 0,179 31 0,98-13 0,-155-22 0,2 4 0,435 33 0,-222-63 0,-489-1 0,0-2 0,0-4 0,-70-19 0,-4-1 0,-79-4 0,-319-9 0,-224 41 0,386 5 0,-99-5 0,-440 5 0,419 25 0,460-26 0,-177 27 0,185-21 0,23-8 0,1 0 0,0 0 0,-1 0 0,1 0 0,0 0 0,-1 0 0,1 0 0,0 0 0,-1 0 0,1 0 0,0 1 0,-1-1 0,1 0 0,0 0 0,0 0 0,-1 0 0,1 1 0,0-1 0,0 0 0,-1 0 0,1 0 0,0 1 0,0-1 0,0 0 0,-1 1 0,1-1 0,0 0 0,0 0 0,0 1 0,0-1 0,0 0 0,0 1 0,0-1 0,-1 0 0,1 1 0,0-1 0,0 0 0,0 1 0,0-1 0,0 0 0,0 1 0,1-1 0,-1 0 0,0 0 0,0 1 0,0-1 0,0 0 0,0 1 0,0-1 0,1 0 0,-1 1 0,0-1 0,0 0 0,0 0 0,1 1 0,-1-1 0,0 0 0,0 0 0,1 0 0,-1 1 0,0-1 0,0 0 0,1 0 0,-1 0 0,0 0 0,1 0 0,-1 0 0,0 1 0,1-1 0,11 5 0,1 0 0,-1 0 0,1-1 0,0-1 0,23 3 0,72 3 0,-55-6 0,941 59 0,-772-49 0,276 7 0,-249-18 0,370-6 0,-211-23 0,-83 13 0,203-5 0,-305 17 0,337-7 0,-6-49 0,-518 51 0,54-8 0,125-39 0,-214 54 0,-1 0 0,1 0 0,-1 0 0,1 0 0,-1 0 0,1 0 0,-1 0 0,1 0 0,-1-1 0,1 1 0,-1 0 0,1 0 0,-1 0 0,1-1 0,-1 1 0,0 0 0,1 0 0,-1-1 0,1 1 0,-1 0 0,0-1 0,1 1 0,-1 0 0,0-1 0,0 1 0,1 0 0,-1-1 0,0 1 0,0-1 0,1 0 0,-21-3 0,-449-28 0,-8 32 0,235 2 0,-785 63 0,245-4 0,223-62 0,328-1 0,1089-39 0,891-100-980,-1128 96 1450,-10-41 40,-410 55-510,-199 31 0,0 0 0,0 0 0,1 0 0,-1-1 0,0 1 0,0-1 0,0 0 0,0 0 0,0 1 0,0-1 0,0 0 0,0-1 0,-1 1 0,1 0 0,0 0 0,-1-1 0,4-2 0,-5 3 0,0 1 0,0-1 0,0 0 0,1 1 0,-1-1 0,0 1 0,0-1 0,0 1 0,0-1 0,0 1 0,0-1 0,0 0 0,0 1 0,-1-1 0,1 1 0,0-1 0,0 1 0,0-1 0,-1 1 0,1-1 0,0 1 0,-1-1 0,1 1 0,-1-1 0,-21-15 0,-4 5 0,-1 1 0,1 1 0,-2 1 0,-30-4 0,-120-12 0,152 21 0,-465-26-282,-2 27-125,308 3 357,-170-1 50,-573 10 0,403 48 0,6 42 0,499-96 0,-524 134-5,170-39-4,-5-24 1,113-47 388,-446-10 1,662-18-381,19-1 0,78 1 0,196-13 0,-14-12 0,82-17-164,-75 8-23,1585-199-2218,-598 138 2031,5 68 0,-902 41-253,332 57 0,315 101 226,-587-99 15,-184-38 1415,2-9 0,285 0 0,289-35 1429,-1298 8-2458,-477 3 0,552 27 0,342-14 0,1 5 0,-130 42 0,-385 161 0,382-135 0,18-4 0,-245 81 0,427-156 0,0-1 0,0-2 0,-1-2 0,1-1 0,-60-2 0,85-3 0,10 0 0,19-3 0,-10 3 0,7-2 0,1195-261 0,-888 211 0,589-22 0,-912 76 0,668 3 0,-616 1 0,99 23 0,-105-16 0,0-3 0,86 5 0,-66-12 0,180-6 0,-209 2 0,0-2 0,-1-2 0,0 0 0,56-21 0,-39 6 0,88-49 0,12-9 0,24-16 0,-100 48 0,2 4 0,2 3 0,138-49 0,-118 55 0,64-20 0,-109 40 0,72-18 0,-124 33 0,0-1 0,1 1 0,-1-1 0,0 0 0,0-1 0,0 1 0,0 0 0,0-1 0,-1 0 0,1 0 0,0 0 0,-1-1 0,1 1 0,-1-1 0,0 0 0,4-4 0,-7 6 0,1 1 0,-1-1 0,0 0 0,0 1 0,0-1 0,0 1 0,0-1 0,0 0 0,0 1 0,0-1 0,0 1 0,0-1 0,-1 0 0,1 1 0,0-1 0,0 1 0,0-1 0,-1 0 0,1 1 0,0-1 0,-1 1 0,1-1 0,0 1 0,-1-1 0,1 1 0,-1 0 0,1-1 0,-1 1 0,1-1 0,-1 1 0,1 0 0,-1-1 0,1 1 0,-1 0 0,0 0 0,-25-12 0,21 10 0,-19-5 0,0 0 0,0 1 0,-1 2 0,-48-3 0,-107 8 0,143 1 0,-22 2 0,-1 2 0,-61 16 0,-119 38 0,191-46 0,-232 65 0,-110 29 0,-10-23 0,-729 44-656,593-76 443,-310-24 1082,180-29-869,688-2 0,-1 0 0,0-1 0,35-10 0,-3 1 0,211-47 0,-61 12 0,215-21 0,59 56 0,-312 13 0,-930-17 0,105 1 0,460 15 0,-429-19 0,612 17 0,-69-9 0,78 9 0,-1 0 0,1-1 0,0 0 0,0 0 0,0-1 0,-13-8 0,22 12 0,-1 0 0,1 0 0,-1-1 0,1 1 0,0 0 0,-1 0 0,1 0 0,0 0 0,-1 0 0,1 0 0,0-1 0,-1 1 0,1 0 0,0 0 0,0-1 0,-1 1 0,1 0 0,0 0 0,0-1 0,-1 1 0,1 0 0,0-1 0,0 1 0,0 0 0,-1-1 0,1 1 0,0 0 0,0-1 0,0 1 0,0 0 0,0-1 0,0 1 0,0 0 0,0-1 0,0 1 0,0-1 0,0 1 0,0 0 0,0-1 0,0 1 0,0 0 0,0-1 0,0 1 0,1 0 0,-1-1 0,0 1 0,0 0 0,0-1 0,1 1 0,-1 0 0,0-1 0,0 1 0,1 0 0,-1 0 0,0-1 0,24-6 0,78-7 0,158-1 0,-183 13 0,1543-38-1383,235 40 1135,-1429 16 1008,-330-6-485,0 4 1,129 37 0,-196-43-262,200 53 27,-178-50-44,1-3-1,78 3 0,248-12 4,-131-2 0,-223 5 0,2-1 0,-28-4 0,-16-3 0,-355-133 0,-50-16 0,105 67 0,-4 13 0,-2 14 0,-3 15 0,-571-8 0,765 54 0,-383 6 0,438 0 0,1 3 0,0 3 0,0 4 0,2 4 0,0 2 0,1 4 0,2 3 0,0 3 0,-94 59 0,-2 17 0,6 7 0,-198 181 0,-336 386-839,483-469 700,-223 282 139,241-269 976,189-220-974,-22 23-457,-1-1 0,-37 26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9T08:33:50.264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6945 3599 24575,'281'1'0,"320"-3"0,-239-32 0,-219 17 0,494-25 0,-169 44 0,-910-4 0,-513 5 0,508 21 0,346-12 0,-105 26 0,-80 11 0,275-48 0,-30 0 0,41-1 0,0 0 0,0 0 0,-1 0 0,1 0 0,0 0 0,0 0 0,0 0 0,-1 0 0,1 0 0,0 0 0,0 0 0,0 0 0,-1 0 0,1-1 0,0 1 0,0 0 0,0 0 0,0 0 0,-1 0 0,1 0 0,0 0 0,0-1 0,0 1 0,0 0 0,0 0 0,0 0 0,0 0 0,-1-1 0,1 1 0,0 0 0,0 0 0,0 0 0,0 0 0,0-1 0,0 1 0,0 0 0,0 0 0,0 0 0,0-1 0,0 1 0,0 0 0,0 0 0,0 0 0,0-1 0,0 1 0,0 0 0,0 0 0,1 0 0,-1-1 0,0 1 0,0 0 0,0 0 0,0 0 0,0 0 0,0 0 0,0-1 0,1 1 0,-1 0 0,0 0 0,0 0 0,0 0 0,12-11 0,8-1 0,0 0 0,0 1 0,1 1 0,28-9 0,93-25 0,-107 35 0,161-47 0,607-142 0,-734 190 0,-47 6 0,1-1 0,33-8 0,-55 11 0,0 0 0,-1 0 0,1 0 0,0 0 0,-1-1 0,1 1 0,0 0 0,-1 0 0,1 0 0,0-1 0,-1 1 0,1 0 0,0-1 0,-1 1 0,1-1 0,-1 1 0,1-1 0,-1 1 0,1-1 0,-1 1 0,0-1 0,2-1 0,-14-4 0,-27 0 0,-405 2 0,247 7 0,92-5 0,29 0 0,-124 12 0,176-6 0,0 1 0,0 1 0,0 1 0,1 1 0,-38 19 0,52-23 0,0 1 0,1 0 0,-1 0 0,1 1 0,0 0 0,1 1 0,0-1 0,0 1 0,0 1 0,1-1 0,0 1 0,0 0 0,1 1 0,0-1 0,0 1 0,-6 19 0,10-23 0,0 1 0,1-1 0,-1 1 0,1 0 0,0-1 0,1 1 0,-1-1 0,1 1 0,0-1 0,1 1 0,1 5 0,29 59 0,-17-39 0,9 20 0,23 79 0,-39-100 0,-1 0 0,-1 0 0,-2 1 0,1 40 0,-6-13 0,1 38 0,1-93 0,-1 0 0,1 1 0,0-1 0,0 0 0,0 0 0,0 0 0,0 0 0,1 0 0,-1-1 0,1 1 0,0 0 0,0-1 0,0 1 0,0-1 0,0 1 0,0-1 0,1 0 0,-1 0 0,1 0 0,0-1 0,-1 1 0,1 0 0,0-1 0,0 0 0,0 0 0,0 0 0,0 0 0,0 0 0,1-1 0,-1 1 0,0-1 0,3 0 0,12 2 0,-1-2 0,0-1 0,0 0 0,30-6 0,95-20 0,112-19 0,-178 36 0,107 0 0,-129 11 0,268-12 0,260-8 0,-448 20 0,69-17 0,-17 0 0,-73 16 0,163-12 0,87-11 0,2 24 0,-117 2 0,-221-3 0,-1-2 0,0 0 0,1-2 0,28-7 0,-42 7 0,0 0 0,-1 0 0,1-2 0,-1 1 0,0-2 0,-1 0 0,0 0 0,0-1 0,0 0 0,9-10 0,74-65 0,-90 77 0,1 1 0,-1-2 0,0 1 0,0 0 0,-1-1 0,0 1 0,0-1 0,-1 0 0,0 0 0,0 0 0,0 0 0,-1-1 0,1-12 0,-1-3 0,-1-1 0,-6-45 0,6 65 0,-1 0 0,0 0 0,0 0 0,0 0 0,-1 0 0,0 0 0,1 0 0,-1 1 0,0-1 0,-1 0 0,1 1 0,-1 0 0,0 0 0,1 0 0,-1 0 0,-1 0 0,1 0 0,0 1 0,-1-1 0,1 1 0,-1 0 0,0 0 0,-6-2 0,-7-2 0,-1 1 0,0 0 0,-1 2 0,-21-2 0,-6-2 0,-33-13 0,54 13 0,-1 0 0,-29-3 0,-47-4 0,-53-4 0,-440 15 0,298 6 0,0 15 0,-1 8 0,-493-5 0,529-24 0,-471 3 0,697 2 0,-68 12 0,-7 1 0,108-15 0,-40 5 0,27 3 0,15-8 0,1 1 0,0-1 0,0 0 0,0 1 0,0-1 0,0 0 0,-1 1 0,1-1 0,0 1 0,0-1 0,0 0 0,0 1 0,0-1 0,0 1 0,0-1 0,0 0 0,0 1 0,0-1 0,1 1 0,-1-1 0,0 0 0,0 1 0,0-1 0,0 1 0,1-1 0,-1 0 0,0 1 0,0-1 0,1 0 0,-1 0 0,0 1 0,0-1 0,1 0 0,-1 1 0,0-1 0,1 0 0,13 11 0,0-1 0,1-1 0,0 0 0,0-1 0,23 8 0,2 3 0,90 36 0,246 71 0,-370-124 0,73 22 0,311 76 0,-272-79 0,1-6 0,125 0 0,590-17 0,-755-2 0,0-3 0,135-31 0,-176 33 0,0 1 0,0 1 0,39 4 0,45-4 0,33-23 0,-137 23 0,0 0 0,-1-1 0,1-1 0,-1-1 0,29-14 0,80-49 0,-109 58 0,104-69 0,-104 68 0,-1-2 0,0 0 0,-1-1 0,24-31 0,-37 44 0,-1 0 0,0 1 0,1-1 0,-1 0 0,0 0 0,0 0 0,0-1 0,-1 1 0,1 0 0,0 0 0,-1 0 0,0-1 0,1 1 0,-1 0 0,0-1 0,0 1 0,0-3 0,-1 3 0,0 0 0,0 1 0,0-1 0,0 0 0,0 1 0,0 0 0,0-1 0,0 1 0,-1-1 0,1 1 0,0 0 0,-1 0 0,1 0 0,-1 0 0,0 0 0,1 0 0,-1 0 0,0 1 0,1-1 0,-1 1 0,0-1 0,0 1 0,-2-1 0,-33-5 0,-1 2 0,0 2 0,-71 4 0,47 0 0,-35-2 0,-117 6 0,175-3 0,0 2 0,1 2 0,-55 17 0,-94 40 0,-121 37 0,298-99 0,-141 37 0,249-40 0,-34 2 0,224-1 0,278-5 0,-2-30 0,-297 16 0,-162 13 0,-91 5 0,0 0 0,0-1 0,0-1 0,26-8 0,-38 11 0,1-1 0,-1 0 0,0 0 0,1 0 0,-1 0 0,0 0 0,1 0 0,-1-1 0,0 1 0,0-1 0,0 0 0,0 1 0,-1-1 0,1 0 0,0 0 0,-1 0 0,1 0 0,-1-1 0,0 1 0,0 0 0,0 0 0,0-1 0,0 1 0,0-1 0,0 1 0,-1-1 0,0 1 0,1-1 0,-1 1 0,0-1 0,0 1 0,0-1 0,0 0 0,-2-3 0,1 2 0,-1-1 0,1 1 0,-1 1 0,0-1 0,-1 0 0,1 0 0,-1 1 0,1-1 0,-1 1 0,0 0 0,-1 0 0,-4-4 0,-47-30 0,38 28 0,-463-247-4,325 180-156,-1388-660-3020,-1719-538-187,1961 890 3367,-13 61 0,-289 26-525,-20 171 812,1518 125-1529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9T08:30:55.972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713 63 24575,'1402'0'0,"-1129"-16"0,-28 1 0,-48-1 0,10 1 0,1129 16 0,-1317 0 0,1 2 0,0 0 0,-1 1 0,0 1 0,27 10 0,-25-8 0,0 0 0,0-2 0,0 0 0,27 2 0,-14-6 0,-21-1 0,1 0 0,-1 1 0,1 0 0,-1 1 0,0 1 0,0 0 0,0 1 0,14 6 0,26 11 0,-40-18 0,-1 2 0,-1 0 0,1 0 0,17 11 0,-25-13 0,-1 0 0,1 0 0,-1 1 0,0-1 0,0 1 0,0-1 0,0 1 0,0 0 0,-1 0 0,0 0 0,0 0 0,0 1 0,0-1 0,-1 0 0,0 1 0,2 7 0,-2-4 0,0 0 0,0 0 0,-1 0 0,0 0 0,0 0 0,-1 0 0,0 0 0,-1 0 0,1 0 0,-1-1 0,-1 1 0,0-1 0,0 1 0,0-1 0,-6 9 0,3-8 0,-1 1 0,1-1 0,-2 0 0,1-1 0,-1 0 0,0 0 0,-1-1 0,1 0 0,-1 0 0,0-1 0,-12 5 0,-8 4 0,14-6 0,0-1 0,-1 0 0,0-1 0,0-1 0,0 0 0,-1-1 0,-31 2 0,-232 23 0,223-26 0,-70 14 0,-54 14 0,144-26 0,0-1 0,-40-2 0,42-2 0,0 2 0,-54 8 0,18 7 0,28-6 0,-1-2 0,0-2 0,-51 2 0,-809-9 0,402-2 0,485 1 0,1-1 0,-1 0 0,-24-8 0,-32-4 0,9 6 0,-1-3 0,1-3 0,-79-28 0,110 33 0,1 2 0,-60-6 0,6 2 0,-147-30 0,154 28 0,29 4 0,-52-2 0,64 7 0,-41-8 0,53 6 0,0 2 0,-1 1 0,1 1 0,-31 2 0,54 0 0,1 0 0,0 0 0,0 1 0,-1-1 0,1 1 0,0 0 0,0-1 0,-1 1 0,1 0 0,0 0 0,0 1 0,0-1 0,0 0 0,0 1 0,1-1 0,-1 1 0,0-1 0,1 1 0,-1 0 0,1 0 0,-1 0 0,0 2 0,2-3 0,-1 0 0,1 1 0,0-1 0,-1 1 0,1-1 0,0 1 0,0-1 0,0 1 0,0-1 0,1 1 0,-1-1 0,0 1 0,1-1 0,-1 1 0,1-1 0,-1 0 0,1 1 0,0-1 0,-1 0 0,1 1 0,0-1 0,0 0 0,0 0 0,0 0 0,0 0 0,0 0 0,0 0 0,0 0 0,1 0 0,-1 0 0,0 0 0,1-1 0,-1 1 0,3 0 0,9 5 0,1-1 0,0-1 0,1 0 0,-1-1 0,1-1 0,0 0 0,18 0 0,11 2 0,364 21 0,4-26 0,-157-1 0,1090 2 0,-1310-2 0,0-2 0,40-9 0,-16 3 0,-11 0 0,79-26 0,-94 24 0,1 1 0,0 3 0,1 0 0,69-5 0,-77 12 0,0-1 0,-1-1 0,30-8 0,-29 7 0,0 0 0,1 2 0,28 1 0,-31 2 0,-1-2 0,1 0 0,48-11 0,-22-1 0,-12 4 0,44-18 0,-57 19 0,-21 7 0,0 0 0,0-1 0,0 1 0,0-1 0,0 0 0,0-1 0,0 1 0,0-1 0,-1 0 0,0 0 0,1 0 0,3-5 0,-8 7 0,0 1 0,0-1 0,0 0 0,0 1 0,0-1 0,0 0 0,0 0 0,0 1 0,0-1 0,0 0 0,0 1 0,-1-1 0,1 0 0,0 1 0,0-1 0,-1 0 0,1 1 0,0-1 0,-1 1 0,1-1 0,-1 1 0,1-1 0,-1 1 0,1-1 0,-1 1 0,1-1 0,-1 1 0,0 0 0,1-1 0,-1 1 0,1 0 0,-1-1 0,0 1 0,1 0 0,-1 0 0,-1-1 0,-31-11 0,29 11 0,-50-14 0,-2 3 0,1 2 0,-101-5 0,-177 14 0,154 5 0,-587-4 0,740 1 0,1 2 0,-40 8 0,35-5 0,-38 3 0,-32-8 0,65-2 0,-1 2 0,1 1 0,-41 8 0,0 8 0,39-8 0,1-1 0,-62 5 0,-33 0 0,-15 2 0,-542-14 0,350-4 0,270 3 0,-85-3 0,129 0 0,-1-1 0,1-1 0,0-1 0,-28-10 0,6 0 0,0-3 0,1-2 0,0-1 0,-50-35 0,33 19-1365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9T08:31:08.524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192 1 24575,'3504'0'0,"-3473"1"0,-1 2 0,37 8 0,-34-4 0,52 2 0,-3-10 0,37 1 0,-107 1 0,0 1 0,0 0 0,0 1 0,0 0 0,0 1 0,0 0 0,15 8 0,22 8 0,-37-16 0,-1 1 0,1 0 0,14 8 0,-23-11 0,0 1 0,0-1 0,0 0 0,0 1 0,-1 0 0,1 0 0,-1-1 0,1 1 0,-1 1 0,0-1 0,0 0 0,-1 1 0,1-1 0,-1 1 0,2 4 0,1 14 0,-1 0 0,-1 0 0,-1 0 0,-1 0 0,-3 27 0,1 4 0,2-47 0,0 0 0,-1 0 0,0 0 0,0 0 0,0 0 0,0 0 0,-1 0 0,-3 8 0,3-12 0,1 1 0,-1-1 0,0 0 0,0 0 0,0 1 0,0-1 0,0 0 0,0-1 0,0 1 0,-1 0 0,1-1 0,-1 1 0,1-1 0,-1 0 0,0 0 0,1 0 0,-1 0 0,0 0 0,-5 0 0,-23 3 0,0-2 0,1-2 0,-48-4 0,-2 0 0,-323 4 0,384-1 0,-1-1 0,1-1 0,-23-6 0,19 3 0,-40-3 0,-7 1 0,1-3 0,-83-23 0,13 10 0,94 17 0,-55-3 0,-196 7 0,150 6 0,-1138-4 0,1225-1 0,-86-17 0,97 12 0,-30-8 0,51 8 0,-1 2 0,-44-2 0,-344 7 0,183 1 0,228-1 0,1 0 0,-1 0 0,1 0 0,-1 0 0,1 1 0,0 0 0,-1 0 0,1 0 0,0 1 0,-1-1 0,1 1 0,0 0 0,0 0 0,-6 5 0,7-4 0,1 0 0,-1 0 0,1 1 0,0-1 0,0 1 0,0-1 0,0 1 0,0 0 0,1 0 0,0 0 0,0 0 0,0 0 0,0 0 0,1 0 0,-1 0 0,1 6 0,-1-4 0,1 1 0,0-1 0,0 0 0,1 0 0,0 1 0,0-1 0,0 0 0,1 0 0,-1 0 0,2 0 0,-1 0 0,1 0 0,-1-1 0,2 1 0,-1-1 0,1 0 0,-1 0 0,1 0 0,1 0 0,-1-1 0,1 0 0,-1 1 0,1-2 0,0 1 0,1-1 0,-1 1 0,1-1 0,-1-1 0,1 1 0,0-1 0,0 0 0,0 0 0,0-1 0,10 1 0,115-1 0,-100-2 0,1 0 0,0 2 0,53 9 0,101 29 0,-96-25 0,18 3 0,-64-9 0,0-3 0,1-2 0,-1-2 0,47-4 0,1 1 0,2137 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9T08:31:22.744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36 1 24575,'0'886'0,"1"-941"0,0 14 0,-2-1 0,-1 0 0,-9-47 0,2 40 0,2 0 0,2-1 0,3 0 0,7-92 0,-5 138 0,0 0 0,1-1 0,-1 1 0,1 0 0,0 0 0,1 0 0,-1 0 0,1 0 0,-1 0 0,1 0 0,0 1 0,1-1 0,-1 1 0,1-1 0,-1 1 0,1 0 0,0 0 0,5-4 0,-2 4 0,0 0 0,0 0 0,0 1 0,0-1 0,0 1 0,0 1 0,1-1 0,-1 1 0,1 1 0,-1-1 0,9 1 0,281 2 0,-92 1 0,-165-5 0,-28 1 0,0 0 0,1 1 0,-1 0 0,1 0 0,-1 2 0,0-1 0,19 6 0,-29-7 0,-1 0 0,1 1 0,0-1 0,-1 0 0,1 1 0,0-1 0,-1 0 0,1 1 0,0-1 0,-1 1 0,1-1 0,-1 1 0,1 0 0,-1-1 0,1 1 0,-1-1 0,1 1 0,-1 0 0,0-1 0,1 1 0,-1 0 0,0 0 0,1-1 0,-1 1 0,0 0 0,0 1 0,0 0 0,0-1 0,-1 0 0,1 1 0,-1-1 0,1 0 0,-1 1 0,0-1 0,1 0 0,-1 0 0,0 1 0,0-1 0,0 0 0,-1 1 0,-6 5 0,1 0 0,-1-1 0,-11 7 0,15-11 0,-22 14 0,0-1 0,-1-1 0,-1-2 0,0 0 0,0-2 0,-1-1 0,-1-2 0,1-1 0,-1-1 0,0-1 0,0-2 0,-50-2 0,63-1 0,-29 1 0,43 0 0,0 1 0,1-1 0,-1 1 0,0-1 0,1 1 0,-1 0 0,1 0 0,-1 0 0,1 0 0,-1 1 0,1-1 0,0 1 0,-4 2 0,6-3 0,-1 0 0,0 0 0,1 0 0,-1-1 0,1 1 0,-1 0 0,1 0 0,0 0 0,-1 0 0,1 0 0,0 0 0,0 0 0,0 0 0,0 0 0,0 0 0,0 0 0,0 0 0,0 0 0,0 0 0,0 0 0,0 0 0,1 0 0,-1 0 0,0 0 0,1 0 0,-1 0 0,1 0 0,-1 0 0,1 0 0,-1-1 0,1 1 0,0 0 0,-1 0 0,2 0 0,31 29 0,-26-25 0,175 170 0,-176-169 0,1-1 0,0 0 0,0 0 0,1 0 0,-1-1 0,1 0 0,0-1 0,0 1 0,1-2 0,-1 1 0,0-1 0,1 0 0,8 0 0,-2 0 0,0-1 0,0-1 0,0 0 0,0-1 0,0 0 0,27-7 0,-35 6 0,1-1 0,-1 0 0,0 0 0,0-1 0,0 0 0,0 0 0,-1-1 0,1 1 0,-1-2 0,0 1 0,-1 0 0,1-1 0,-1 0 0,0-1 0,-1 1 0,1-1 0,-1 1 0,-1-1 0,1-1 0,-1 1 0,3-11 0,5-33 0,-3 23 0,-2-1 0,3-45 0,-8 55 0,1 0 0,0 0 0,2 0 0,0 1 0,1-1 0,12-26 0,-15 39 0,0 1 0,0 0 0,1-1 0,0 1 0,0 1 0,1-1 0,-1 0 0,1 1 0,0 0 0,0 0 0,0 0 0,1 0 0,0 1 0,-1-1 0,1 1 0,0 0 0,0 1 0,1-1 0,-1 1 0,1 0 0,-1 1 0,1-1 0,-1 1 0,1 0 0,8 0 0,-11 1 10,0 0 0,0 0 0,-1 1 1,1 0-1,0-1 0,0 1 0,-1 0 0,1 0 0,0 0 0,-1 1 0,0-1 0,1 0 0,-1 1 0,0 0 0,1 0 0,-1-1 1,0 1-1,0 1 0,-1-1 0,1 0 0,0 0 0,-1 1 0,1-1 0,-1 1 0,0-1 0,0 1 0,0-1 0,0 1 0,0 0 0,0-1 1,-1 1-1,1 3 0,1 12-265,0 0 1,-1-1 0,-2 36-1,0-35-425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9T08:31:41.474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633 160 24575,'212'-15'0,"-30"0"0,-12 13 0,159-9 0,205-8 0,-503 17 0,-1 0 0,44-11 0,-41 7 0,45-3 0,-65 5 0,-25-2 0,-28-4 0,-61-8 0,0 4 0,-118 0 0,-207 23 0,-120 46 0,382-27 0,-208 65 0,262-55 0,70-22 0,-1-2 0,-1-2 0,-47 8 0,74-17 0,28-3 0,32-2 0,27-8 0,0-4 0,111-36 0,-85 21 0,12-2 0,-13 2 0,182-29 0,-110 35 0,-47 4 0,139-1 0,699 20 0,-407 2 0,1012-2 0,-1559 0 0,0 0 0,0 0 0,-1 1 0,1 0 0,0 0 0,-1 0 0,1 1 0,-1 0 0,0 0 0,1 0 0,-1 1 0,8 5 0,-9-5 0,0 0 0,-1 0 0,0 1 0,0-1 0,0 1 0,0 0 0,0 0 0,-1 0 0,0 0 0,0 0 0,0 1 0,0-1 0,-1 1 0,1-1 0,-1 1 0,0 5 0,4 34 0,-3 1 0,-5 76 0,0-23 0,4-26 0,-3 72 0,2-140 0,-1-1 0,0 0 0,0 1 0,0-1 0,0 0 0,-1 0 0,1 0 0,-1 0 0,0 0 0,0 0 0,0 0 0,0 0 0,0-1 0,-1 1 0,1-1 0,-1 0 0,0 0 0,0 0 0,1 0 0,-1 0 0,0-1 0,-1 1 0,1-1 0,0 0 0,0 1 0,-1-2 0,1 1 0,-5 0 0,0 1 0,0-1 0,0 0 0,0 0 0,0-1 0,0-1 0,0 1 0,-1-1 0,1 0 0,0-1 0,1 0 0,-11-4 0,15 4 0,-1 0 0,1 0 0,0 0 0,0 0 0,0-1 0,0 0 0,0 1 0,1-1 0,-1 0 0,1 0 0,0-1 0,0 1 0,0 0 0,0-1 0,1 1 0,-1-1 0,1 0 0,0 1 0,0-1 0,0 0 0,0 0 0,1 0 0,0 0 0,0 0 0,0 1 0,0-1 0,1-7 0,0 5 0,0 0 0,0 1 0,0-1 0,1 0 0,-1 1 0,1-1 0,1 1 0,-1-1 0,1 1 0,0 0 0,0 0 0,0 0 0,1 1 0,0-1 0,0 1 0,0 0 0,9-7 0,-1 4 0,1 1 0,23-8 0,-29 13 0,0-2 0,0 1 0,0-1 0,-1 0 0,1 0 0,0-1 0,-1 0 0,0 0 0,0 0 0,0-1 0,-1 0 0,0 0 0,0 0 0,7-9 0,-5 2 0,-1 0 0,0 0 0,0 0 0,7-25 0,-12 33 0,0 0 0,1 1 0,0-1 0,0 1 0,0-1 0,0 1 0,1 0 0,-1 0 0,1 0 0,0 0 0,0 0 0,0 1 0,0-1 0,0 1 0,0 0 0,1 0 0,-1 0 0,1 0 0,-1 1 0,1-1 0,0 1 0,0 0 0,0 0 0,0 1 0,5-1 0,-52 4 0,-81-2 0,57-2 0,-1049 1 0,1089 4 0,23 3 0,15 2 0,9 1 0,0-2 0,0 0 0,1-2 0,39 8 0,30 9 0,-14 2 0,-17-7 0,64 31 0,-14-7 0,-12-5 0,-79-31 0,0-1 0,0-1 0,1-1 0,-1 0 0,1-2 0,0 0 0,33-3 0,-472 3 0,174-3 0,-1005 2 0,1188-4 0,1-2 0,-70-16 0,62 9 0,-86-4 0,-48 1 0,-70-1 0,-866 18 0,1131-1 0,0 1 0,1-1 0,-1 2 0,0-1 0,1 1 0,0 1 0,-16 6 0,22-9 0,0 1 0,0 0 0,0 1 0,0-1 0,0 0 0,0 0 0,0 1 0,0-1 0,0 1 0,1 0 0,-1-1 0,1 1 0,-1 0 0,1 0 0,0 0 0,0 0 0,0 0 0,0 0 0,0 1 0,0-1 0,0 0 0,1 0 0,-1 1 0,1-1 0,0 0 0,-1 1 0,1-1 0,0 0 0,1 1 0,-1-1 0,0 0 0,1 0 0,0 5 0,1-4 0,-1-1 0,0 1 0,1-1 0,0 0 0,-1 1 0,1-1 0,0 0 0,0 0 0,0 0 0,0 0 0,1-1 0,-1 1 0,0 0 0,1-1 0,-1 0 0,1 1 0,0-1 0,-1 0 0,1-1 0,0 1 0,0 0 0,-1-1 0,5 1 0,9 1 0,1 0 0,28-2 0,-33 0 0,428-5 0,-420 6 0,-1 2 0,1-1 0,21 8 0,-18-5 0,41 4 0,17-8 0,-57-2 0,-1 1 0,1 1 0,0 1 0,34 8 0,-28-3 0,0-1 0,0-2 0,36 1 0,94-6 0,-60-1 0,1516 2 0,-1601 0 0,0-1 0,0 0 0,0-1 0,0-1 0,0 0 0,0-1 0,0 0 0,20-11 0,-29 13 0,0-2 0,-1 1 0,1-1 0,-1 1 0,0-1 0,0-1 0,0 1 0,-1-1 0,1 0 0,-1 0 0,0 0 0,0-1 0,-1 1 0,0-1 0,0 0 0,0 0 0,-1 0 0,0 0 0,0 0 0,0-1 0,-1 1 0,1-7 0,1-15 0,-1-1 0,-1 1 0,-2 0 0,0 0 0,-9-43 0,9 67 0,-1 0 0,1 0 0,-1 0 0,0 0 0,0 0 0,0 1 0,-1-1 0,1 1 0,-1-1 0,0 1 0,0 0 0,0 0 0,-6-4 0,3 2 0,-1 1 0,-1 0 0,1 1 0,0-1 0,-1 1 0,-13-3 0,-6 1 0,0 0 0,0 2 0,-33 1 0,47 1 0,-255 4 0,159 14 0,52-6 0,-97 24 0,41-7 0,57-15 0,37-7 0,-1-1 0,0-2 0,-21 3 0,26-6 0,0 1 0,0 1 0,0 1 0,1 0 0,-21 7 0,35-10 0,0 0 0,0 0 0,0 0 0,0 0 0,0 0 0,0 0 0,0 0 0,0 0 0,0 0 0,0 0 0,1 0 0,-1 0 0,0 0 0,0 0 0,0 0 0,0 0 0,0 0 0,0 1 0,0-1 0,0 0 0,0 0 0,0 0 0,0 0 0,0 0 0,0 0 0,0 0 0,0 0 0,0 0 0,1 0 0,-1 0 0,0 0 0,0 1 0,0-1 0,0 0 0,0 0 0,0 0 0,0 0 0,0 0 0,0 0 0,0 0 0,0 0 0,0 0 0,0 0 0,0 0 0,-1 1 0,1-1 0,0 0 0,0 0 0,0 0 0,0 0 0,0 0 0,0 0 0,0 0 0,0 0 0,0 0 0,0 0 0,0 0 0,0 0 0,0 0 0,0 0 0,0 0 0,0 1 0,-1-1 0,1 0 0,0 0 0,0 0 0,0 0 0,0 0 0,13 4 0,24 3 0,-28-5 0,59 10 0,127 5 0,71-19 0,-110 0 0,701 2-1365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9T08:31:57.623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328 3 24575,'939'0'0,"-748"15"0,-9 1 0,816-14 0,-480-4 0,-451 2 0,-10 2 0,0-4 0,81-11 0,-41 1 0,2 4 0,160 8 0,-110 2 0,-30-4 0,132 5 0,-246-3 0,-1 0 0,1 1 0,-1 0 0,0-1 0,1 2 0,-1-1 0,0 0 0,0 1 0,0 0 0,0 0 0,0 0 0,0 1 0,0-1 0,4 5 0,-4-3 0,-1 1 0,0-1 0,0 1 0,0-1 0,-1 1 0,0 0 0,0 0 0,0 0 0,0 0 0,-1 1 0,1 5 0,8 31 0,-3 1 0,-1 0 0,0 48 0,-6-39 0,-3 82 0,3-131 0,0 0 0,-1 0 0,1 0 0,-1 0 0,0 0 0,0 0 0,0 0 0,0-1 0,-1 1 0,1 0 0,-1-1 0,0 0 0,1 1 0,-1-1 0,0 0 0,0 0 0,-1 0 0,1 0 0,0 0 0,-1 0 0,1 0 0,-1-1 0,0 0 0,1 1 0,-1-1 0,0 0 0,0 0 0,0 0 0,-3 0 0,-9 1 0,-1 0 0,1-1 0,0-1 0,-25-2 0,17 0 0,11 1 0,0 0 0,0-2 0,0 1 0,0-2 0,1 1 0,-1-2 0,1 1 0,0-1 0,0-1 0,1 0 0,-16-12 0,17 11 0,1 0 0,0 0 0,0-1 0,0 0 0,1-1 0,0 1 0,1-1 0,0 0 0,1-1 0,-1 0 0,2 0 0,-1 0 0,-2-12 0,6 19 0,0 0 0,0 0 0,1 0 0,-1 0 0,1 0 0,0 0 0,0-1 0,0 1 0,0 0 0,0 0 0,1 0 0,0 0 0,-1 0 0,1 0 0,0 0 0,0 0 0,1 0 0,-1 0 0,1 0 0,-1 1 0,4-5 0,-2 4 0,0 1 0,1-1 0,-1 1 0,0 0 0,1 0 0,-1 1 0,1-1 0,-1 1 0,1-1 0,0 1 0,0 0 0,-1 0 0,1 1 0,0-1 0,0 1 0,0 0 0,5 0 0,-6 1 0,0-1 0,0 1 0,1-1 0,-1 1 0,0 0 0,0 0 0,0 0 0,0 1 0,-1-1 0,1 1 0,0-1 0,0 1 0,-1 0 0,1 0 0,-1 0 0,0 1 0,0-1 0,0 0 0,0 1 0,0 0 0,0-1 0,0 1 0,-1 0 0,2 4 0,-2-5 0,0 0 0,0 0 0,-1 1 0,1-1 0,-1 0 0,0 0 0,1 0 0,-1 1 0,0-1 0,0 0 0,-1 0 0,1 1 0,0-1 0,-1 0 0,1 0 0,-1 1 0,0-1 0,0 0 0,0 0 0,0 0 0,0 0 0,0 0 0,0 0 0,-1-1 0,1 1 0,0 0 0,-1-1 0,0 1 0,1-1 0,-1 1 0,0-1 0,0 0 0,0 0 0,-4 2 0,-3 1 0,0-1 0,-1 0 0,1 0 0,-1-1 0,0-1 0,1 0 0,-13 1 0,-76-6 0,44 1 0,-350 1 0,414 1 0,0 0 0,1-1 0,-1 0 0,12-4 0,25-6 0,9 6 0,0 2 0,0 3 0,65 6 0,-118-5 0,0 1 0,0-1 0,0 1 0,0 0 0,0 0 0,0 0 0,-1 0 0,1 0 0,0 1 0,-1-1 0,1 1 0,-1 0 0,1 0 0,-1 0 0,0 0 0,0 0 0,0 0 0,0 0 0,0 1 0,0-1 0,-1 1 0,1 0 0,-1-1 0,0 1 0,1 0 0,-1 0 0,-1 0 0,1 0 0,0-1 0,0 5 0,-1-4 0,1 1 0,-1 0 0,0 0 0,0-1 0,-1 1 0,1 0 0,-1 0 0,0-1 0,0 1 0,0 0 0,0-1 0,-1 1 0,1-1 0,-1 1 0,0-1 0,0 0 0,0 0 0,0 0 0,-1 0 0,1 0 0,-1 0 0,0-1 0,-4 4 0,-4 0 0,0 0 0,0-1 0,0 0 0,0-1 0,-1 0 0,0-1 0,0 0 0,0-1 0,-15 1 0,-16-1 0,-56-4 0,30 0 0,-551 1 0,597 0 0,0-2 0,1 0 0,-32-10 0,20 5 0,5-3 0,24 3 0,17-1 0,33-7 0,1 2 0,59-10 0,-90 21 0,25-3 0,1 2 0,-1 2 0,59 3 0,55-2 0,-83-13 0,-17 1 0,-53 13 0,0 0 0,0 1 0,0-1 0,-1 0 0,1-1 0,0 1 0,0 0 0,0 0 0,-1 0 0,1 0 0,0-1 0,0 1 0,-1 0 0,1-1 0,0 1 0,-1 0 0,1-1 0,0 1 0,-1-1 0,1 1 0,0-2 0,-13-5 0,-32-3 0,-84 0 0,-195 7 0,164 5 0,-642-2 0,767-1 0,-66-13 0,-13-1 0,-354 12 0,241 6 0,210-3 0,-149-4 0,132 1 0,1-1 0,0-2 0,-34-10 0,32 6 0,-1 3 0,1 1 0,-60-3 0,-109 10 0,80 1 0,24-3 0,-111 3 0,207-2 0,0 1 0,1-1 0,-1 1 0,0-1 0,1 1 0,-1 0 0,0 0 0,1 0 0,-1 0 0,1 0 0,-1 1 0,-2 1 0,4-2 0,0 0 0,0 0 0,0 0 0,0 1 0,0-1 0,1 0 0,-1 0 0,0 0 0,1 1 0,-1-1 0,1 0 0,-1 1 0,1-1 0,-1 1 0,1-1 0,0 0 0,0 4 0,0-2 0,1 0 0,-1 1 0,1-1 0,0 0 0,0 0 0,0 1 0,1-1 0,-1 0 0,1 0 0,0 0 0,0-1 0,0 1 0,0 0 0,0-1 0,0 1 0,1-1 0,-1 0 0,6 4 0,1-1 0,0 1 0,0-1 0,1-1 0,11 4 0,32 17 0,-12-1 0,-24-14 0,-1 0 0,0 1 0,15 13 0,-5-2 0,55 34 0,4 3 0,-78-54 0,1 0 0,-1-1 0,1 0 0,1 0 0,-1 0 0,0-1 0,1 0 0,0-1 0,-1 0 0,1-1 0,11 1 0,15 0 0,56-4 0,-36 0 0,1488-1 180,-812 5-1725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9T08:32:14.050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255 311 24575,'51'-3'0,"0"-2"0,-1-3 0,57-15 0,-14 3 0,63-14 0,147-23 0,-202 50 0,126 7 0,-98 2 0,453-2 0,-641-3 0,-67-12 0,42 4 0,-240-29 0,-190-21 0,-2 35 0,94 29 0,2685-3 0,-1944 21 0,-217-11 0,16 3 0,101 5 0,357-18 0,-260-1 0,-301 2 0,-1 1 0,0 0 0,-1 1 0,1 1 0,0 0 0,22 10 0,-19-7 0,-1-1 0,1 0 0,30 4 0,-15-5 0,-1 1 0,1 2 0,-1 1 0,40 18 0,-63-22 0,0 0 0,0 1 0,0 0 0,-1 1 0,1-1 0,-2 2 0,1-1 0,-1 1 0,0 0 0,0 0 0,-1 0 0,-1 1 0,1 0 0,-1 0 0,-1 0 0,1 0 0,-2 1 0,1-1 0,0 12 0,1 34 0,-2 0 0,-8 81 0,5-132 0,1-1 0,-1 0 0,0 0 0,1 0 0,-1 0 0,-1 0 0,1 0 0,0 0 0,-1-1 0,0 1 0,1 0 0,-1-1 0,0 1 0,0-1 0,-1 0 0,1 1 0,0-1 0,-1 0 0,1-1 0,-1 1 0,0 0 0,0-1 0,0 1 0,1-1 0,-1 0 0,0 0 0,0 0 0,-1 0 0,1-1 0,-3 1 0,-13 1 0,0 0 0,1-2 0,-1 0 0,-21-4 0,6 2 0,-10 2 0,32 1 0,-1 0 0,1-1 0,-1-1 0,0 0 0,1-1 0,-20-5 0,29 5 0,0 0 0,0 0 0,0-1 0,0 1 0,1 0 0,-1-1 0,1 0 0,-1 0 0,1 0 0,0 0 0,0 0 0,0 0 0,1 0 0,-1-1 0,1 1 0,0 0 0,0-1 0,0 0 0,0 1 0,0-1 0,1 1 0,0-6 0,-1 4 0,1 0 0,-1 0 0,1 1 0,1-1 0,-1 0 0,1 0 0,0 0 0,0 1 0,0-1 0,0 0 0,1 1 0,0-1 0,0 1 0,0 0 0,1-1 0,4-5 0,12-5 0,-13 11 0,0-1 0,0 0 0,0 0 0,0 0 0,6-10 0,-11 14 0,0 1 0,-1-1 0,1 0 0,-1-1 0,1 1 0,-1 0 0,1 0 0,-1 0 0,0 0 0,0 0 0,1 0 0,-1 0 0,0 0 0,0-1 0,0 1 0,0 0 0,0 0 0,-1 0 0,1 0 0,0 0 0,0-1 0,-1 1 0,1 0 0,-1 0 0,1 0 0,-1 0 0,1 0 0,-1 0 0,0 0 0,1 0 0,-1 1 0,0-1 0,0 0 0,0 0 0,0 1 0,1-1 0,-1 0 0,0 1 0,0-1 0,0 1 0,0-1 0,-3 0 0,-9-5 0,-1 1 0,0 1 0,0 0 0,0 1 0,-22-3 0,0 0 0,-14-1 0,0 2 0,-101 3 0,-18-1 0,73-11 0,63 7 0,-53-2 0,-486 7 0,276 4 0,134-4 0,-178 5 0,210 12 0,-45 1 0,-773-16 0,411-1 0,524 1 0,0 1 0,0 0 0,0 1 0,0 0 0,0 1 0,0 1 0,1 0 0,0 1 0,0 0 0,0 0 0,0 2 0,1-1 0,-13 11 0,20-14 0,1 1 0,0 0 0,0-1 0,0 1 0,1 1 0,0-1 0,-1 0 0,1 0 0,1 1 0,-1-1 0,1 1 0,-1 0 0,1-1 0,0 10 0,-1 7 0,2 0 0,2 24 0,-1-18 0,-1-23 0,0 1 0,0 0 0,1 0 0,-1 0 0,1-1 0,0 1 0,1 0 0,-1-1 0,1 1 0,0-1 0,0 1 0,0-1 0,6 8 0,-5-10 0,0 1 0,0 0 0,1-1 0,-1 0 0,1 0 0,0 0 0,0 0 0,-1 0 0,1-1 0,0 1 0,0-1 0,0 0 0,1-1 0,-1 1 0,0-1 0,6 1 0,198-3 0,-70-2 0,-105 4 0,0 1 0,57 10 0,-36-2 0,101 4 0,59-14 0,-75-1 0,1279 2 0,-1362 3 0,1 2 0,78 19 0,-79-12 0,0-3 0,83 3 0,-45-14 0,-39 0 0,0 2 0,104 14 0,-74 4 0,-40-8 0,0-1 0,1-2 0,50 0 0,-48-7 0,89-3 0,-135 3 0,0 0 0,0 0 0,0 0 0,0 0 0,0-1 0,0 1 0,0-1 0,0 1 0,0-1 0,0 0 0,0 0 0,0 0 0,0 0 0,0 0 0,-1 0 0,1-1 0,0 1 0,-1-1 0,1 1 0,-1-1 0,0 1 0,1-1 0,-1 0 0,0 0 0,0 0 0,0 1 0,1-5 0,-2 4 0,0-1 0,0 1 0,0-1 0,0 0 0,0 1 0,-1-1 0,1 1 0,-1-1 0,0 1 0,1-1 0,-1 1 0,0-1 0,-1 1 0,1 0 0,0 0 0,-1 0 0,1-1 0,-1 1 0,0 1 0,1-1 0,-1 0 0,-3-2 0,-122-87 0,97 67 0,-49-27 0,70 46 0,-1 1 0,1 0 0,-1 1 0,0 0 0,0 0 0,0 1 0,-1 0 0,-19 0 0,0 1 0,-53 6 0,-47 24 0,101-25 0,-1 2 0,1 0 0,0 2 0,1 2 0,0 0 0,-31 17 0,46-22 0,-1 0 0,0-1 0,0 0 0,0-1 0,-29 2 0,-30 7 0,26-3 0,-2-2 0,1-3 0,-1-2 0,-67-5 0,16 1 0,-18 3 0,23 1 0,-164-17 0,168 2 0,-187-36 0,-292-96 0,371 101 282,73 18-1929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9T08:32:29.900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1057 33 24575,'970'0'0,"-916"-2"0,59-11 0,34-2 0,520 12 0,-341 5 0,598-2 0,-881 2 0,66 12 0,-65-7 0,62 2 0,7-11 0,82 4 0,-175 1 0,0 1 0,-1 1 0,0 1 0,0 1 0,33 17 0,4 0 0,-47-20 0,0-1 0,0 1 0,-1 1 0,0-1 0,0 1 0,12 10 0,-17-11 0,1-1 0,-1 1 0,0 0 0,0 0 0,-1 0 0,1 0 0,-1 0 0,0 1 0,0-1 0,-1 1 0,1 0 0,-1-1 0,0 1 0,1 8 0,0 18 0,0-1 0,-2 1 0,-5 31 0,5-59 0,-1 0 0,1 1 0,-1-1 0,0 0 0,0 0 0,-1 0 0,1 0 0,0 0 0,-1 0 0,0 0 0,0-1 0,0 1 0,0-1 0,0 1 0,0-1 0,-1 0 0,1 1 0,-1-1 0,0-1 0,1 1 0,-1 0 0,0-1 0,0 1 0,0-1 0,0 0 0,0 0 0,-1 0 0,1 0 0,-5 0 0,-10 1 0,-1 0 0,1-2 0,-1 0 0,-22-3 0,7 0 0,-718-2 0,416 7 0,-1100-2 0,1371-3 0,-78-13 0,51 3 0,14 0 0,46 7 0,-46-4 0,-334 8 0,208 4 0,185-3 0,0-1 0,0-1 0,-23-6 0,19 4 0,-40-5 0,-312 7 0,192 5 0,136-2 0,-60 1 0,105-1 0,0 0 0,0 0 0,-1 0 0,1 1 0,0-1 0,0 1 0,0-1 0,-1 1 0,1 0 0,0-1 0,0 1 0,0 0 0,0 1 0,0-1 0,0 0 0,1 0 0,-1 1 0,0-1 0,1 1 0,-1 0 0,1-1 0,-1 1 0,1 0 0,0 0 0,0 0 0,0 0 0,0 0 0,0 0 0,0 0 0,0 0 0,0 4 0,1-2 0,0 0 0,0 0 0,1 0 0,-1 0 0,1 0 0,0 1 0,0-1 0,0-1 0,1 1 0,0 0 0,-1 0 0,1 0 0,0-1 0,1 1 0,-1-1 0,5 5 0,87 96 0,-77-84 0,0-1 0,2-1 0,38 29 0,-43-37 0,1-1 0,0 0 0,1-1 0,0-1 0,0 0 0,0-1 0,1-1 0,27 5 0,-2-5 0,-1-1 0,61-2 0,-78-1 0,-1 1 0,42 10 0,-37-7 0,38 4 0,214-7 0,-146-4 0,-114 4 0,-1 0 0,0 0 0,23 8 0,-19-5 0,41 5 0,-29-7 0,64 14 0,17-1 0,-41-8 0,6 1 0,87-2 0,-42-4 0,18 13 0,36 0 0,1057-15 0,-559-3 0,-651 0 0,1-1 0,-1-2 0,-1-1 0,51-17 0,-19 6 0,32-16 0,-63 22 0,51-13 0,-77 24 0,0 0 0,0 0 0,1-1 0,-1 1 0,0 0 0,0 0 0,0-1 0,1 1 0,-1-1 0,0 1 0,0-1 0,0 1 0,0-1 0,0 0 0,0 1 0,0-1 0,0 0 0,0 0 0,0 0 0,-1 0 0,1 0 0,0 0 0,0 0 0,-1 0 0,1 0 0,0-1 0,-1 0 0,-1 1 0,1-1 0,0 1 0,-1-1 0,1 1 0,-1 0 0,0-1 0,1 1 0,-1 0 0,0 0 0,0 0 0,0-1 0,0 1 0,0 0 0,0 0 0,0 0 0,0 0 0,-2 0 0,-5-6 0,-1 1 0,0 1 0,-1-1 0,-19-7 0,-5 4 0,-1 1 0,-39-3 0,18 3 0,-8-4 0,-1 0 0,-115-6 0,-414 18 0,263 1 0,104 18 0,125-7 0,-1 2 0,-80 4 0,-228-18 0,179-1 0,42 16 0,42-1 0,-187-9 0,129 23 0,77-7 0,33-8 0,-212 17 0,250-30 0,-9 0 0,-81 11 0,-4 3-17,-244-8 0,226-8-1314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9T08:32:41.088"/>
    </inkml:context>
    <inkml:brush xml:id="br0">
      <inkml:brushProperty name="width" value="0.35" units="cm"/>
      <inkml:brushProperty name="height" value="0.35" units="cm"/>
      <inkml:brushProperty name="color" value="#1C1C1C"/>
    </inkml:brush>
  </inkml:definitions>
  <inkml:trace contextRef="#ctx0" brushRef="#br0">0 0 24532,'2199'0'0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145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svg"/><Relationship Id="rId9" Type="http://schemas.openxmlformats.org/officeDocument/2006/relationships/customXml" Target="../ink/ink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customXml" Target="../ink/ink13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customXml" Target="../ink/ink6.xml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svg"/><Relationship Id="rId9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customXml" Target="../ink/ink8.xml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18" Type="http://schemas.openxmlformats.org/officeDocument/2006/relationships/image" Target="../media/image51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17" Type="http://schemas.openxmlformats.org/officeDocument/2006/relationships/customXml" Target="../ink/ink10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customXml" Target="../ink/ink9.xml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2085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AQI TRACKER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938588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Team Members:</a:t>
            </a: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2320030070 - Dharani2320030072 - Mahati2320030384 - Mallika</a:t>
            </a:r>
            <a:endParaRPr lang="en-US" sz="15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AB4C2A-DF4E-071F-869B-8CC6606D2379}"/>
                  </a:ext>
                </a:extLst>
              </p14:cNvPr>
              <p14:cNvContentPartPr/>
              <p14:nvPr/>
            </p14:nvContentPartPr>
            <p14:xfrm>
              <a:off x="12867278" y="7803834"/>
              <a:ext cx="1575360" cy="261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AB4C2A-DF4E-071F-869B-8CC6606D23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04278" y="7741194"/>
                <a:ext cx="1701000" cy="386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7512"/>
            <a:ext cx="591609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Conclusion: A Vision Realized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94048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AQI Tracker project culminates in a powerful, real-time air quality monitoring system that transcends theoretical concepts to deliver tangible benefits, paving the way for healthier communities and smarter environmental stewardship.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798802"/>
            <a:ext cx="4215289" cy="3524845"/>
          </a:xfrm>
          <a:prstGeom prst="roundRect">
            <a:avLst>
              <a:gd name="adj" fmla="val 845"/>
            </a:avLst>
          </a:prstGeom>
          <a:solidFill>
            <a:srgbClr val="3C3C3A"/>
          </a:solidFill>
          <a:ln/>
        </p:spPr>
      </p:sp>
      <p:sp>
        <p:nvSpPr>
          <p:cNvPr id="5" name="Shape 3"/>
          <p:cNvSpPr/>
          <p:nvPr/>
        </p:nvSpPr>
        <p:spPr>
          <a:xfrm>
            <a:off x="992148" y="299716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E1E1D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859" y="3160752"/>
            <a:ext cx="267891" cy="2678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2148" y="3790831"/>
            <a:ext cx="295203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Improved Public Health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92148" y="4220051"/>
            <a:ext cx="381857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By providing immediate, accurate air quality data and alerts, the system directly contributes to better public health decisions, especially for vulnerable populations.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207437" y="2798802"/>
            <a:ext cx="4215408" cy="3524845"/>
          </a:xfrm>
          <a:prstGeom prst="roundRect">
            <a:avLst>
              <a:gd name="adj" fmla="val 845"/>
            </a:avLst>
          </a:prstGeom>
          <a:solidFill>
            <a:srgbClr val="3C3C3A"/>
          </a:solidFill>
          <a:ln/>
        </p:spPr>
      </p:sp>
      <p:sp>
        <p:nvSpPr>
          <p:cNvPr id="10" name="Shape 7"/>
          <p:cNvSpPr/>
          <p:nvPr/>
        </p:nvSpPr>
        <p:spPr>
          <a:xfrm>
            <a:off x="5405795" y="299716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E1E1D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9506" y="3160752"/>
            <a:ext cx="267891" cy="2678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05795" y="3790831"/>
            <a:ext cx="311800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Data-Driven Governance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5405795" y="4220051"/>
            <a:ext cx="3818692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Environmental agencies and urban planners are now equipped with actionable insights to craft more effective policies and implement targeted interventions for pollution control.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9621203" y="2798802"/>
            <a:ext cx="4215289" cy="3524845"/>
          </a:xfrm>
          <a:prstGeom prst="roundRect">
            <a:avLst>
              <a:gd name="adj" fmla="val 845"/>
            </a:avLst>
          </a:prstGeom>
          <a:solidFill>
            <a:srgbClr val="3C3C3A"/>
          </a:solidFill>
          <a:ln/>
        </p:spPr>
      </p:sp>
      <p:sp>
        <p:nvSpPr>
          <p:cNvPr id="15" name="Shape 11"/>
          <p:cNvSpPr/>
          <p:nvPr/>
        </p:nvSpPr>
        <p:spPr>
          <a:xfrm>
            <a:off x="9819561" y="299716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E1E1DF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3272" y="3160752"/>
            <a:ext cx="267891" cy="2678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19561" y="3790831"/>
            <a:ext cx="365664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Scalable Innovation Platform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9819561" y="4220051"/>
            <a:ext cx="381857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robust architecture offers a seamless pathway for integration with advanced IoT devices, predictive analytics, and future machine learning models, ensuring continuous evolution.</a:t>
            </a:r>
            <a:endParaRPr lang="en-US" sz="1550" dirty="0"/>
          </a:p>
        </p:txBody>
      </p:sp>
      <p:sp>
        <p:nvSpPr>
          <p:cNvPr id="19" name="Text 14"/>
          <p:cNvSpPr/>
          <p:nvPr/>
        </p:nvSpPr>
        <p:spPr>
          <a:xfrm>
            <a:off x="793790" y="654689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project stands as a testament to the power of data engineering in addressing critical environmental challenges, fostering a future where clean air is a accessible reality for all.</a:t>
            </a:r>
            <a:endParaRPr lang="en-US" sz="15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5C12B4-92BE-7E01-6216-A1B32B71EFED}"/>
                  </a:ext>
                </a:extLst>
              </p14:cNvPr>
              <p14:cNvContentPartPr/>
              <p14:nvPr/>
            </p14:nvContentPartPr>
            <p14:xfrm>
              <a:off x="12737678" y="7838034"/>
              <a:ext cx="1728720" cy="2358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5C12B4-92BE-7E01-6216-A1B32B71EF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674678" y="7775394"/>
                <a:ext cx="1854360" cy="361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170873"/>
            <a:ext cx="6847284" cy="855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Thank You!</a:t>
            </a:r>
            <a:endParaRPr lang="en-US" sz="5350" dirty="0"/>
          </a:p>
        </p:txBody>
      </p:sp>
      <p:sp>
        <p:nvSpPr>
          <p:cNvPr id="3" name="Text 1"/>
          <p:cNvSpPr/>
          <p:nvPr/>
        </p:nvSpPr>
        <p:spPr>
          <a:xfrm>
            <a:off x="793790" y="442352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 appreciate your time and attention. We hope this presentation has provided valuable insights into the AQI Tracker project and its potential to foster healthier communities.</a:t>
            </a:r>
            <a:endParaRPr lang="en-US" sz="15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3B19A10-2D07-B9BC-0A7B-4F3327365206}"/>
                  </a:ext>
                </a:extLst>
              </p14:cNvPr>
              <p14:cNvContentPartPr/>
              <p14:nvPr/>
            </p14:nvContentPartPr>
            <p14:xfrm>
              <a:off x="6690398" y="4883874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3B19A10-2D07-B9BC-0A7B-4F33273652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7398" y="482123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53C50B-8FBE-CFA6-0593-EE1343CD944C}"/>
                  </a:ext>
                </a:extLst>
              </p14:cNvPr>
              <p14:cNvContentPartPr/>
              <p14:nvPr/>
            </p14:nvContentPartPr>
            <p14:xfrm>
              <a:off x="757598" y="3984234"/>
              <a:ext cx="12348000" cy="1326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53C50B-8FBE-CFA6-0593-EE1343CD94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958" y="3921234"/>
                <a:ext cx="12473640" cy="14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9009BE-7521-BC7D-51AE-3D56CEC48EC9}"/>
                  </a:ext>
                </a:extLst>
              </p14:cNvPr>
              <p14:cNvContentPartPr/>
              <p14:nvPr/>
            </p14:nvContentPartPr>
            <p14:xfrm>
              <a:off x="10412798" y="6643554"/>
              <a:ext cx="4138920" cy="1499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9009BE-7521-BC7D-51AE-3D56CEC48EC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50158" y="6580554"/>
                <a:ext cx="4264560" cy="1624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0716"/>
            <a:ext cx="957286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Introduction: Why Real-Time Air Quality Matters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81368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Air pollution is a pressing environmental concern, particularly in urban centers, significantly impacting public health and overall quality of life. Our project, the </a:t>
            </a:r>
            <a:r>
              <a:rPr lang="en-US" sz="15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AQI Tracker</a:t>
            </a: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directly addresses this challenge by providing a robust system for real-time air quality monitoring.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672007"/>
            <a:ext cx="4215289" cy="1778556"/>
          </a:xfrm>
          <a:prstGeom prst="roundRect">
            <a:avLst>
              <a:gd name="adj" fmla="val 1674"/>
            </a:avLst>
          </a:prstGeom>
          <a:solidFill>
            <a:srgbClr val="3C3C3A"/>
          </a:solidFill>
          <a:ln/>
        </p:spPr>
      </p:sp>
      <p:sp>
        <p:nvSpPr>
          <p:cNvPr id="5" name="Text 3"/>
          <p:cNvSpPr/>
          <p:nvPr/>
        </p:nvSpPr>
        <p:spPr>
          <a:xfrm>
            <a:off x="992148" y="3870365"/>
            <a:ext cx="249900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Proactive Response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2148" y="4299585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Enables immediate action during pollution spikes, protecting citizens.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3672007"/>
            <a:ext cx="4215408" cy="1778556"/>
          </a:xfrm>
          <a:prstGeom prst="roundRect">
            <a:avLst>
              <a:gd name="adj" fmla="val 1674"/>
            </a:avLst>
          </a:prstGeom>
          <a:solidFill>
            <a:srgbClr val="3C3C3A"/>
          </a:solidFill>
          <a:ln/>
        </p:spPr>
      </p:sp>
      <p:sp>
        <p:nvSpPr>
          <p:cNvPr id="8" name="Text 6"/>
          <p:cNvSpPr/>
          <p:nvPr/>
        </p:nvSpPr>
        <p:spPr>
          <a:xfrm>
            <a:off x="5405795" y="3870365"/>
            <a:ext cx="262937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Data-Driven Insights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405795" y="4299585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Leverages publicly available datasets to simulate continuous sensor feeds.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621203" y="3672007"/>
            <a:ext cx="4215289" cy="1778556"/>
          </a:xfrm>
          <a:prstGeom prst="roundRect">
            <a:avLst>
              <a:gd name="adj" fmla="val 1674"/>
            </a:avLst>
          </a:prstGeom>
          <a:solidFill>
            <a:srgbClr val="3C3C3A"/>
          </a:solidFill>
          <a:ln/>
        </p:spPr>
      </p:sp>
      <p:sp>
        <p:nvSpPr>
          <p:cNvPr id="11" name="Text 9"/>
          <p:cNvSpPr/>
          <p:nvPr/>
        </p:nvSpPr>
        <p:spPr>
          <a:xfrm>
            <a:off x="9819561" y="387036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Hazard Detection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819561" y="4299585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Processes and analyzes real-time data to rapidly identify hazardous pollution events.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567380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By doing so, the AQI Tracker aims to empower both individuals and authorities with the information needed to make informed decisions for environmental management.</a:t>
            </a:r>
            <a:endParaRPr lang="en-US" sz="15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0C3E17D-3EE2-C83B-8D60-CAC132B6FE9A}"/>
                  </a:ext>
                </a:extLst>
              </p14:cNvPr>
              <p14:cNvContentPartPr/>
              <p14:nvPr/>
            </p14:nvContentPartPr>
            <p14:xfrm>
              <a:off x="12667478" y="7849554"/>
              <a:ext cx="1797480" cy="235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0C3E17D-3EE2-C83B-8D60-CAC132B6FE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04478" y="7786914"/>
                <a:ext cx="1923120" cy="361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6669"/>
            <a:ext cx="1085742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Data Engineering Pipeline: From Sensor to Insight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81963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AQI Tracker is built upon a sophisticated data engineering pipeline designed for efficiency and accuracy. This pipeline is crucial for transforming raw sensor data into actionable environmental intelligence.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67796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992285"/>
            <a:ext cx="4215289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413718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Ingestion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93790" y="4566404"/>
            <a:ext cx="42152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Continuously captures air quality data streams from public APIs or simulated sensor feeds. We utilize tools like </a:t>
            </a:r>
            <a:r>
              <a:rPr lang="en-US" sz="15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Apache Kafka</a:t>
            </a: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for high-throughput data streaming.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207437" y="367796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207437" y="3992285"/>
            <a:ext cx="4215408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10" name="Text 8"/>
          <p:cNvSpPr/>
          <p:nvPr/>
        </p:nvSpPr>
        <p:spPr>
          <a:xfrm>
            <a:off x="5207437" y="4137184"/>
            <a:ext cx="388774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Cleaning &amp; Preprocessing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207437" y="4566404"/>
            <a:ext cx="4215408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Crucial for data integrity, this step involves handling missing values, filtering noise, and normalizing pollutant readings and timestamps. </a:t>
            </a:r>
            <a:r>
              <a:rPr lang="en-US" sz="15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Apache Spark</a:t>
            </a: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and </a:t>
            </a:r>
            <a:r>
              <a:rPr lang="en-US" sz="15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Pandas</a:t>
            </a: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are employed here.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9621203" y="367796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9621203" y="3992285"/>
            <a:ext cx="4215289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14" name="Text 12"/>
          <p:cNvSpPr/>
          <p:nvPr/>
        </p:nvSpPr>
        <p:spPr>
          <a:xfrm>
            <a:off x="9621203" y="413718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Storage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621203" y="4566404"/>
            <a:ext cx="421528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Stores both real-time and historical sensor data in optimized databases for rapid querying and analysis. Technologies like </a:t>
            </a:r>
            <a:r>
              <a:rPr lang="en-US" sz="15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InfluxDB</a:t>
            </a: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or </a:t>
            </a:r>
            <a:r>
              <a:rPr lang="en-US" sz="15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TimescaleDB</a:t>
            </a: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are ideal for this time-series data.</a:t>
            </a:r>
            <a:endParaRPr lang="en-US" sz="15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5C585DC-8057-86DD-4243-822E9768053B}"/>
                  </a:ext>
                </a:extLst>
              </p14:cNvPr>
              <p14:cNvContentPartPr/>
              <p14:nvPr/>
            </p14:nvContentPartPr>
            <p14:xfrm>
              <a:off x="12865838" y="7861074"/>
              <a:ext cx="1588680" cy="2257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5C585DC-8057-86DD-4243-822E976805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02838" y="7798434"/>
                <a:ext cx="1714320" cy="351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17" y="405408"/>
            <a:ext cx="6394490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Real-Time Analytics &amp; User Empowerment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589717" y="1068824"/>
            <a:ext cx="1345096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Beyond just collecting and storing data, the AQI Tracker excels in real-time analysis and delivering immediate value to its users.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589717" y="1636276"/>
            <a:ext cx="6545699" cy="1410295"/>
          </a:xfrm>
          <a:prstGeom prst="roundRect">
            <a:avLst>
              <a:gd name="adj" fmla="val 5187"/>
            </a:avLst>
          </a:prstGeom>
          <a:solidFill>
            <a:srgbClr val="1D1D1B"/>
          </a:solidFill>
          <a:ln w="15240">
            <a:solidFill>
              <a:srgbClr val="55555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74477" y="1636276"/>
            <a:ext cx="60960" cy="1410295"/>
          </a:xfrm>
          <a:prstGeom prst="roundRect">
            <a:avLst>
              <a:gd name="adj" fmla="val 36280"/>
            </a:avLst>
          </a:prstGeom>
          <a:solidFill>
            <a:srgbClr val="E1E1DF"/>
          </a:solidFill>
          <a:ln/>
        </p:spPr>
      </p:sp>
      <p:sp>
        <p:nvSpPr>
          <p:cNvPr id="6" name="Text 4"/>
          <p:cNvSpPr/>
          <p:nvPr/>
        </p:nvSpPr>
        <p:spPr>
          <a:xfrm>
            <a:off x="798076" y="1798915"/>
            <a:ext cx="225754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Spike Detection &amp; Alerts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98076" y="2176701"/>
            <a:ext cx="6174700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Leveraging </a:t>
            </a:r>
            <a:r>
              <a:rPr lang="en-US" sz="11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Apache Flink</a:t>
            </a: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and </a:t>
            </a:r>
            <a:r>
              <a:rPr lang="en-US" sz="11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Spark Streaming</a:t>
            </a: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our system continuously monitors incoming data for pollution spikes or anomalies. When predefined thresholds are exceeded, immediate alerts are triggered.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589717" y="3193971"/>
            <a:ext cx="6545699" cy="1174552"/>
          </a:xfrm>
          <a:prstGeom prst="roundRect">
            <a:avLst>
              <a:gd name="adj" fmla="val 6228"/>
            </a:avLst>
          </a:prstGeom>
          <a:solidFill>
            <a:srgbClr val="1D1D1B"/>
          </a:solidFill>
          <a:ln w="15240">
            <a:solidFill>
              <a:srgbClr val="555553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74477" y="3193971"/>
            <a:ext cx="60960" cy="1174552"/>
          </a:xfrm>
          <a:prstGeom prst="roundRect">
            <a:avLst>
              <a:gd name="adj" fmla="val 36280"/>
            </a:avLst>
          </a:prstGeom>
          <a:solidFill>
            <a:srgbClr val="E1E1DF"/>
          </a:solidFill>
          <a:ln/>
        </p:spPr>
      </p:sp>
      <p:sp>
        <p:nvSpPr>
          <p:cNvPr id="10" name="Text 8"/>
          <p:cNvSpPr/>
          <p:nvPr/>
        </p:nvSpPr>
        <p:spPr>
          <a:xfrm>
            <a:off x="798076" y="3356610"/>
            <a:ext cx="258198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Visualization &amp; Dashboards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98076" y="3734395"/>
            <a:ext cx="617470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Live, interactive dashboards are created using tools like </a:t>
            </a:r>
            <a:r>
              <a:rPr lang="en-US" sz="11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Grafana</a:t>
            </a: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or </a:t>
            </a:r>
            <a:r>
              <a:rPr lang="en-US" sz="11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Kibana</a:t>
            </a: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providing a clear visual representation of current and historical air quality.</a:t>
            </a:r>
            <a:endParaRPr lang="en-US" sz="11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604" y="1636276"/>
            <a:ext cx="6545699" cy="6545699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502604" y="8347829"/>
            <a:ext cx="6545699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These dashboards are critical for environmental agencies and the public to quickly understand the air quality situation.</a:t>
            </a:r>
            <a:endParaRPr lang="en-US" sz="11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100F1EE-C8CF-759E-6B12-FC544245ED9A}"/>
                  </a:ext>
                </a:extLst>
              </p14:cNvPr>
              <p14:cNvContentPartPr/>
              <p14:nvPr/>
            </p14:nvContentPartPr>
            <p14:xfrm>
              <a:off x="14115398" y="7805590"/>
              <a:ext cx="383400" cy="319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100F1EE-C8CF-759E-6B12-FC544245ED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52758" y="7742950"/>
                <a:ext cx="509040" cy="444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8645"/>
            <a:ext cx="535578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Impact and Future Outlook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43161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AQI Tracker project is designed to foster a more informed and proactive approach to environmental health in urban environments.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97239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</p:sp>
      <p:sp>
        <p:nvSpPr>
          <p:cNvPr id="5" name="Text 3"/>
          <p:cNvSpPr/>
          <p:nvPr/>
        </p:nvSpPr>
        <p:spPr>
          <a:xfrm>
            <a:off x="1438632" y="30095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Timely Alerts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438632" y="3500676"/>
            <a:ext cx="3537347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Notifications via </a:t>
            </a:r>
            <a:r>
              <a:rPr lang="en-US" sz="15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AWS SNS</a:t>
            </a: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or </a:t>
            </a:r>
            <a:r>
              <a:rPr lang="en-US" sz="15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Twilio</a:t>
            </a: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inform citizens and authorities when pollution levels exceed safe limits, enabling them to take protective actions.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23986" y="297239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</p:sp>
      <p:sp>
        <p:nvSpPr>
          <p:cNvPr id="8" name="Text 6"/>
          <p:cNvSpPr/>
          <p:nvPr/>
        </p:nvSpPr>
        <p:spPr>
          <a:xfrm>
            <a:off x="5868829" y="3009543"/>
            <a:ext cx="3537466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Enhanced Public Awareness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5868829" y="3872746"/>
            <a:ext cx="353746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By making complex air quality data accessible and understandable, the project empowers communities to advocate for cleaner air.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654302" y="297239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</p:sp>
      <p:sp>
        <p:nvSpPr>
          <p:cNvPr id="11" name="Text 9"/>
          <p:cNvSpPr/>
          <p:nvPr/>
        </p:nvSpPr>
        <p:spPr>
          <a:xfrm>
            <a:off x="10299144" y="3009543"/>
            <a:ext cx="3537466" cy="1116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Data-Driven Environmental Management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10299144" y="4244816"/>
            <a:ext cx="353746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Provides environmental agencies with the tools to monitor, analyze, and manage air quality more effectively, leading to better policy decisions.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605575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commitment is to evolve this system, integrating more data sources and predictive analytics to anticipate air quality changes and further safeguard public health.</a:t>
            </a:r>
            <a:endParaRPr lang="en-US" sz="15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E36926E-6A6D-1102-F14F-80A6F92225E6}"/>
                  </a:ext>
                </a:extLst>
              </p14:cNvPr>
              <p14:cNvContentPartPr/>
              <p14:nvPr/>
            </p14:nvContentPartPr>
            <p14:xfrm>
              <a:off x="12707078" y="7848474"/>
              <a:ext cx="1739520" cy="251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E36926E-6A6D-1102-F14F-80A6F92225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44438" y="7785474"/>
                <a:ext cx="1865160" cy="376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0328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Methodology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61329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approach to developing the AQI Tracker is rooted in established data engineering principles and a thorough review of existing environmental monitoring solutions. This ensures a robust, scalable, and accurate system.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471618"/>
            <a:ext cx="6422231" cy="2419588"/>
          </a:xfrm>
          <a:prstGeom prst="roundRect">
            <a:avLst>
              <a:gd name="adj" fmla="val 1230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6650" y="2494478"/>
            <a:ext cx="6376511" cy="595313"/>
          </a:xfrm>
          <a:prstGeom prst="roundRect">
            <a:avLst>
              <a:gd name="adj" fmla="val 393"/>
            </a:avLst>
          </a:prstGeom>
          <a:solidFill>
            <a:srgbClr val="3C3C3A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6077" y="2643188"/>
            <a:ext cx="297656" cy="2976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15008" y="32881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Systematic Review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15008" y="3717369"/>
            <a:ext cx="59797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comprehensive literature review on real-time air quality monitoring systems informed our design, focusing on data sources, processing techniques, and alert mechanisms.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4379" y="2471618"/>
            <a:ext cx="6422231" cy="2419588"/>
          </a:xfrm>
          <a:prstGeom prst="roundRect">
            <a:avLst>
              <a:gd name="adj" fmla="val 1230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37239" y="2494478"/>
            <a:ext cx="6376511" cy="595313"/>
          </a:xfrm>
          <a:prstGeom prst="roundRect">
            <a:avLst>
              <a:gd name="adj" fmla="val 393"/>
            </a:avLst>
          </a:prstGeom>
          <a:solidFill>
            <a:srgbClr val="3C3C3A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6667" y="2643188"/>
            <a:ext cx="297656" cy="29765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5597" y="3288149"/>
            <a:ext cx="291167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Sourcing Strategy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7635597" y="3717369"/>
            <a:ext cx="59797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 prioritized public APIs for real-world data and developed synthetic sensor data generation for robust testing and comprehensive scenario coverage.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793790" y="5089565"/>
            <a:ext cx="6422231" cy="2419588"/>
          </a:xfrm>
          <a:prstGeom prst="roundRect">
            <a:avLst>
              <a:gd name="adj" fmla="val 1230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816650" y="5112425"/>
            <a:ext cx="6376511" cy="595313"/>
          </a:xfrm>
          <a:prstGeom prst="roundRect">
            <a:avLst>
              <a:gd name="adj" fmla="val 393"/>
            </a:avLst>
          </a:prstGeom>
          <a:solidFill>
            <a:srgbClr val="3C3C3A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6077" y="5261134"/>
            <a:ext cx="297656" cy="29765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15008" y="5906095"/>
            <a:ext cx="256663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Architectural Design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1015008" y="6335316"/>
            <a:ext cx="59797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modular, cloud-native architecture was developed to ensure high availability, fault tolerance, and scalability across all data pipeline stages.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414379" y="5089565"/>
            <a:ext cx="6422231" cy="2419588"/>
          </a:xfrm>
          <a:prstGeom prst="roundRect">
            <a:avLst>
              <a:gd name="adj" fmla="val 1230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37239" y="5112425"/>
            <a:ext cx="6376511" cy="595313"/>
          </a:xfrm>
          <a:prstGeom prst="roundRect">
            <a:avLst>
              <a:gd name="adj" fmla="val 393"/>
            </a:avLst>
          </a:prstGeom>
          <a:solidFill>
            <a:srgbClr val="3C3C3A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6667" y="5261134"/>
            <a:ext cx="297656" cy="29765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35597" y="5906095"/>
            <a:ext cx="345483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Validation &amp; Benchmarking</a:t>
            </a:r>
            <a:endParaRPr lang="en-US" sz="1950" dirty="0"/>
          </a:p>
        </p:txBody>
      </p:sp>
      <p:sp>
        <p:nvSpPr>
          <p:cNvPr id="23" name="Text 17"/>
          <p:cNvSpPr/>
          <p:nvPr/>
        </p:nvSpPr>
        <p:spPr>
          <a:xfrm>
            <a:off x="7635597" y="6335316"/>
            <a:ext cx="59797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Rigorous validation compared real-time output against historical pollution event data and industry benchmarks to confirm accuracy and reliability.</a:t>
            </a:r>
            <a:endParaRPr lang="en-US" sz="15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3D4A8E8-44D3-506D-07B0-6E7D77A67AA1}"/>
                  </a:ext>
                </a:extLst>
              </p14:cNvPr>
              <p14:cNvContentPartPr/>
              <p14:nvPr/>
            </p14:nvContentPartPr>
            <p14:xfrm>
              <a:off x="12816878" y="7849194"/>
              <a:ext cx="1646640" cy="2487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3D4A8E8-44D3-506D-07B0-6E7D77A67AA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54238" y="7786554"/>
                <a:ext cx="1772280" cy="374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8952"/>
            <a:ext cx="888515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Literature Review: Foundations and Insights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03192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comprehensive literature review provided the intellectual groundwork for the AQI Tracker, ensuring our design leveraged established best practices and addressed common challenges in environmental data engineering.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187898"/>
            <a:ext cx="4215289" cy="3361968"/>
          </a:xfrm>
          <a:prstGeom prst="roundRect">
            <a:avLst>
              <a:gd name="adj" fmla="val 3264"/>
            </a:avLst>
          </a:prstGeom>
          <a:solidFill>
            <a:srgbClr val="1D1D1B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165038"/>
            <a:ext cx="4215289" cy="91440"/>
          </a:xfrm>
          <a:prstGeom prst="roundRect">
            <a:avLst>
              <a:gd name="adj" fmla="val 32558"/>
            </a:avLst>
          </a:prstGeom>
          <a:solidFill>
            <a:srgbClr val="E1E1DF"/>
          </a:solidFill>
          <a:ln/>
        </p:spPr>
      </p:sp>
      <p:sp>
        <p:nvSpPr>
          <p:cNvPr id="6" name="Shape 4"/>
          <p:cNvSpPr/>
          <p:nvPr/>
        </p:nvSpPr>
        <p:spPr>
          <a:xfrm>
            <a:off x="2603778" y="2890242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1E1D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2372" y="3068836"/>
            <a:ext cx="238125" cy="23812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15008" y="3684032"/>
            <a:ext cx="377285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Generation &amp; Ingestion Strategy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15008" y="4423410"/>
            <a:ext cx="3772853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Explored various air quality datasets and standardized AQI models to simulate real-time sensor behavior using CSV-based inputs, shaping our data ingestion and preprocessing workflow..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207437" y="3187898"/>
            <a:ext cx="4215408" cy="3361968"/>
          </a:xfrm>
          <a:prstGeom prst="roundRect">
            <a:avLst>
              <a:gd name="adj" fmla="val 3264"/>
            </a:avLst>
          </a:prstGeom>
          <a:solidFill>
            <a:srgbClr val="1D1D1B"/>
          </a:solidFill>
          <a:ln/>
        </p:spPr>
      </p:sp>
      <p:sp>
        <p:nvSpPr>
          <p:cNvPr id="11" name="Shape 8"/>
          <p:cNvSpPr/>
          <p:nvPr/>
        </p:nvSpPr>
        <p:spPr>
          <a:xfrm>
            <a:off x="5207437" y="3165038"/>
            <a:ext cx="4215408" cy="91440"/>
          </a:xfrm>
          <a:prstGeom prst="roundRect">
            <a:avLst>
              <a:gd name="adj" fmla="val 32558"/>
            </a:avLst>
          </a:prstGeom>
          <a:solidFill>
            <a:srgbClr val="E1E1DF"/>
          </a:solidFill>
          <a:ln/>
        </p:spPr>
      </p:sp>
      <p:sp>
        <p:nvSpPr>
          <p:cNvPr id="12" name="Shape 9"/>
          <p:cNvSpPr/>
          <p:nvPr/>
        </p:nvSpPr>
        <p:spPr>
          <a:xfrm>
            <a:off x="7017425" y="2890242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1E1DF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6018" y="3068836"/>
            <a:ext cx="238125" cy="23812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28655" y="3684032"/>
            <a:ext cx="3772972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Real-time Processing Architectures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5428655" y="4423410"/>
            <a:ext cx="377297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Investigated stream processing frameworks, validating our choice of Apache Kafka and Spark for high-throughput analysis.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9621203" y="3187898"/>
            <a:ext cx="4215289" cy="3361968"/>
          </a:xfrm>
          <a:prstGeom prst="roundRect">
            <a:avLst>
              <a:gd name="adj" fmla="val 3264"/>
            </a:avLst>
          </a:prstGeom>
          <a:solidFill>
            <a:srgbClr val="1D1D1B"/>
          </a:solidFill>
          <a:ln/>
        </p:spPr>
      </p:sp>
      <p:sp>
        <p:nvSpPr>
          <p:cNvPr id="17" name="Shape 13"/>
          <p:cNvSpPr/>
          <p:nvPr/>
        </p:nvSpPr>
        <p:spPr>
          <a:xfrm>
            <a:off x="9621203" y="3165038"/>
            <a:ext cx="4215289" cy="91440"/>
          </a:xfrm>
          <a:prstGeom prst="roundRect">
            <a:avLst>
              <a:gd name="adj" fmla="val 32558"/>
            </a:avLst>
          </a:prstGeom>
          <a:solidFill>
            <a:srgbClr val="E1E1DF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31191" y="2890242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1E1DF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9784" y="3068836"/>
            <a:ext cx="238125" cy="23812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42421" y="3684032"/>
            <a:ext cx="377285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Alerting &amp; Visualization Mechanisms</a:t>
            </a:r>
            <a:endParaRPr lang="en-US" sz="1950" dirty="0"/>
          </a:p>
        </p:txBody>
      </p:sp>
      <p:sp>
        <p:nvSpPr>
          <p:cNvPr id="21" name="Text 16"/>
          <p:cNvSpPr/>
          <p:nvPr/>
        </p:nvSpPr>
        <p:spPr>
          <a:xfrm>
            <a:off x="9842421" y="4423410"/>
            <a:ext cx="377285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Studied effective ways to communicate real-time pollution data and trigger timely alerts, guiding our dashboard and notification features.</a:t>
            </a:r>
            <a:endParaRPr lang="en-US" sz="1550" dirty="0"/>
          </a:p>
        </p:txBody>
      </p:sp>
      <p:sp>
        <p:nvSpPr>
          <p:cNvPr id="22" name="Text 17"/>
          <p:cNvSpPr/>
          <p:nvPr/>
        </p:nvSpPr>
        <p:spPr>
          <a:xfrm>
            <a:off x="793790" y="677310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research informed our technology stack choices and architectural decisions, ensuring the AQI Tracker is both innovative and robust.</a:t>
            </a:r>
            <a:endParaRPr lang="en-US" sz="15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7028114-74DA-D2BE-16E4-DAA4BBEBC4A0}"/>
                  </a:ext>
                </a:extLst>
              </p14:cNvPr>
              <p14:cNvContentPartPr/>
              <p14:nvPr/>
            </p14:nvContentPartPr>
            <p14:xfrm>
              <a:off x="12832358" y="7816074"/>
              <a:ext cx="1621440" cy="3027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7028114-74DA-D2BE-16E4-DAA4BBEBC4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769718" y="7753074"/>
                <a:ext cx="1747080" cy="42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495657"/>
            <a:ext cx="7381042" cy="450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Outcome Summary: Realizing the Vision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21043" y="1306830"/>
            <a:ext cx="13188315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AQI Tracker project delivers a robust solution with several key outcomes, transforming raw data into actionable environmental intelligence and empowering users with critical insights.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043" y="2086332"/>
            <a:ext cx="450652" cy="4506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1043" y="2762250"/>
            <a:ext cx="2253377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Dynamic City Input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21043" y="3152061"/>
            <a:ext cx="648152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Flexibly monitor air quality for any specified city, adapting to diverse geographical needs.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7833" y="2086332"/>
            <a:ext cx="450652" cy="4506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27833" y="2762250"/>
            <a:ext cx="2253377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Live Data Analysis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427833" y="3152061"/>
            <a:ext cx="648152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Fetches and analyzes air quality data streams in real-time, providing immediate insights.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043" y="4089321"/>
            <a:ext cx="450652" cy="45065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21043" y="4765238"/>
            <a:ext cx="2488168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Processed AQI Report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21043" y="5155049"/>
            <a:ext cx="648152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Generates a comprehensive CSV output with computed AQI values for easy review and record-keeping.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27833" y="4089321"/>
            <a:ext cx="450652" cy="45065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27833" y="4765238"/>
            <a:ext cx="2556391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Interactive Dashboard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427833" y="5155049"/>
            <a:ext cx="648152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Utilizes a Streamlit dashboard for intuitive visualization of pollution trends and alerts.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1043" y="6092309"/>
            <a:ext cx="450652" cy="45065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21043" y="6768227"/>
            <a:ext cx="311253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Automated Spike Detection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721043" y="7158038"/>
            <a:ext cx="648152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Automatically identifies and flags pollution spikes, triggering timely alerts for critical events.</a:t>
            </a:r>
            <a:endParaRPr lang="en-US" sz="14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27833" y="6092309"/>
            <a:ext cx="450652" cy="450652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27833" y="6768227"/>
            <a:ext cx="2475548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Scalable &amp; Integrated</a:t>
            </a:r>
            <a:endParaRPr lang="en-US" sz="1750" dirty="0"/>
          </a:p>
        </p:txBody>
      </p:sp>
      <p:sp>
        <p:nvSpPr>
          <p:cNvPr id="21" name="Text 13"/>
          <p:cNvSpPr/>
          <p:nvPr/>
        </p:nvSpPr>
        <p:spPr>
          <a:xfrm>
            <a:off x="7427833" y="7158038"/>
            <a:ext cx="648152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Designed for scalability, ready for seamless integration with IoT devices or advanced ML models.</a:t>
            </a:r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815A115-919A-F4FE-2150-AE8F896145A9}"/>
                  </a:ext>
                </a:extLst>
              </p14:cNvPr>
              <p14:cNvContentPartPr/>
              <p14:nvPr/>
            </p14:nvContentPartPr>
            <p14:xfrm>
              <a:off x="12588278" y="7827234"/>
              <a:ext cx="1865520" cy="325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815A115-919A-F4FE-2150-AE8F896145A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25638" y="7764234"/>
                <a:ext cx="1991160" cy="451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656" y="463153"/>
            <a:ext cx="3368873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Who Benefits Most?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673656" y="1220986"/>
            <a:ext cx="13283089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AQI Tracker provides invaluable insights for diverse stakeholders, empowering them to make informed decisions for healthier urban living and effective environmental management.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656" y="1949529"/>
            <a:ext cx="421005" cy="4210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3656" y="2581037"/>
            <a:ext cx="2202537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Empowered Citizens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73656" y="2945130"/>
            <a:ext cx="6536293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Individuals receive timely alerts and clear data, enabling proactive decisions about outdoor activities and personal health, especially for sensitive groups.</a:t>
            </a:r>
            <a:endParaRPr lang="en-US" sz="1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0451" y="1949529"/>
            <a:ext cx="421005" cy="4210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20451" y="2581037"/>
            <a:ext cx="2266355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Regulatory Oversight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420451" y="2945130"/>
            <a:ext cx="6536293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Environmental agencies gain real-time monitoring capabilities, supporting effective policy implementation and pollution control strategies.</a:t>
            </a:r>
            <a:endParaRPr lang="en-US" sz="1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656" y="3821073"/>
            <a:ext cx="421005" cy="42100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73656" y="4452580"/>
            <a:ext cx="2674858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Strategic Urban Planning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673656" y="4816673"/>
            <a:ext cx="6536293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City planners leverage data to design healthier cities, optimize infrastructure, and implement green initiatives that reduce air pollution hotspots.</a:t>
            </a:r>
            <a:endParaRPr lang="en-US" sz="13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20451" y="3821073"/>
            <a:ext cx="421005" cy="42100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20451" y="4452580"/>
            <a:ext cx="2210991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Proactive Healthcare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7420451" y="4816673"/>
            <a:ext cx="6536293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Healthcare professionals can better advise patients on pollution risks and track environmental factors influencing respiratory and cardiovascular health.</a:t>
            </a:r>
            <a:endParaRPr lang="en-US" sz="13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3656" y="5692616"/>
            <a:ext cx="421005" cy="42100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73656" y="6324124"/>
            <a:ext cx="2717840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Agricultural Stakeholders</a:t>
            </a:r>
            <a:endParaRPr lang="en-US" sz="1650" dirty="0"/>
          </a:p>
        </p:txBody>
      </p:sp>
      <p:sp>
        <p:nvSpPr>
          <p:cNvPr id="18" name="Text 11"/>
          <p:cNvSpPr/>
          <p:nvPr/>
        </p:nvSpPr>
        <p:spPr>
          <a:xfrm>
            <a:off x="673656" y="6688217"/>
            <a:ext cx="6536293" cy="808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Farmers and agricultural professionals can protect crops from pollution damage, optimize planting schedules based on air quality, and better understand environmental factors affecting crop yields and livestock health.</a:t>
            </a:r>
            <a:endParaRPr lang="en-US" sz="13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20451" y="5692616"/>
            <a:ext cx="421005" cy="42100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20451" y="6324124"/>
            <a:ext cx="4167783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Educational Institutions &amp; Researchers</a:t>
            </a:r>
            <a:endParaRPr lang="en-US" sz="1650" dirty="0"/>
          </a:p>
        </p:txBody>
      </p:sp>
      <p:sp>
        <p:nvSpPr>
          <p:cNvPr id="21" name="Text 13"/>
          <p:cNvSpPr/>
          <p:nvPr/>
        </p:nvSpPr>
        <p:spPr>
          <a:xfrm>
            <a:off x="7420451" y="6688217"/>
            <a:ext cx="6536293" cy="1078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Schools, universities, and research institutions can protect students during outdoor activities, conduct environmental research, make informed decisions about campus operations, and utilize real-time data for academic studies and public health research.</a:t>
            </a:r>
            <a:endParaRPr lang="en-US" sz="13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55D7971-A7AD-6122-7590-10183CACA2D4}"/>
                  </a:ext>
                </a:extLst>
              </p14:cNvPr>
              <p14:cNvContentPartPr/>
              <p14:nvPr/>
            </p14:nvContentPartPr>
            <p14:xfrm>
              <a:off x="12890678" y="7849914"/>
              <a:ext cx="791640" cy="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55D7971-A7AD-6122-7590-10183CACA2D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827678" y="7723914"/>
                <a:ext cx="9172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464CB6D-53DD-E5C4-7B35-9891D8F6BAFE}"/>
                  </a:ext>
                </a:extLst>
              </p14:cNvPr>
              <p14:cNvContentPartPr/>
              <p14:nvPr/>
            </p14:nvContentPartPr>
            <p14:xfrm>
              <a:off x="12854678" y="7838034"/>
              <a:ext cx="1599480" cy="2581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464CB6D-53DD-E5C4-7B35-9891D8F6BAF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91678" y="7775394"/>
                <a:ext cx="1725120" cy="38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1288</Words>
  <Application>Microsoft Office PowerPoint</Application>
  <PresentationFormat>Custom</PresentationFormat>
  <Paragraphs>107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Tomorrow</vt:lpstr>
      <vt:lpstr>Tomorrow Light</vt:lpstr>
      <vt:lpstr>Tomorrow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Venkat Ramireddy</cp:lastModifiedBy>
  <cp:revision>2</cp:revision>
  <dcterms:created xsi:type="dcterms:W3CDTF">2025-10-19T08:02:46Z</dcterms:created>
  <dcterms:modified xsi:type="dcterms:W3CDTF">2025-10-19T08:33:58Z</dcterms:modified>
</cp:coreProperties>
</file>